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theme/theme1.xml" ContentType="application/vnd.openxmlformats-officedocument.theme+xml"/>
  <Override PartName="/word/settings.xml" ContentType="application/vnd.openxmlformats-officedocument.wordprocessingml.settings+xml"/>
  <Override PartName="/word/glossary/document.xml" ContentType="application/vnd.openxmlformats-officedocument.wordprocessingml.document.glossary+xml"/>
  <Override PartName="/word/glossary/settings.xml" ContentType="application/vnd.openxmlformats-officedocument.wordprocessingml.settings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fontTable.xml" ContentType="application/vnd.openxmlformats-officedocument.wordprocessingml.fontTable+xml"/>
  <Override PartName="/word/glossary/styles.xml" ContentType="application/vnd.openxmlformats-officedocument.wordprocessingml.style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ackground w:color="FFFFFF" w:themeColor="background1">
    <v:background id="_x0000_s1025" o:bwmode="white" fillcolor="white [3212]">
      <v:fill r:id="rId4" o:title="5%" color2="white [3212]" type="pattern"/>
    </v:background>
  </w:background>
  <w:body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בקשת תמיכה במסגרת מסלול תמיכה 1"/>
      </w:tblPr>
      <w:tblGrid>
        <w:gridCol w:w="10767"/>
      </w:tblGrid>
      <w:tr w:rsidR="006B5273" w:rsidRPr="00A62871" w14:paraId="180F5549" w14:textId="77777777" w:rsidTr="002E726E">
        <w:trPr>
          <w:trHeight w:hRule="exact" w:val="1928"/>
          <w:jc w:val="center"/>
        </w:trPr>
        <w:tc>
          <w:tcPr>
            <w:tcW w:w="5000" w:type="pct"/>
            <w:tcBorders>
              <w:top w:val="single" w:sz="2" w:space="0" w:color="1C1A4B"/>
              <w:left w:val="single" w:sz="2" w:space="0" w:color="1C1A4B"/>
              <w:bottom w:val="nil"/>
              <w:right w:val="single" w:sz="2" w:space="0" w:color="1C1A4B"/>
            </w:tcBorders>
            <w:shd w:val="clear" w:color="auto" w:fill="1C1A4B"/>
            <w:tcMar>
              <w:left w:w="0" w:type="dxa"/>
              <w:right w:w="0" w:type="dxa"/>
            </w:tcMar>
            <w:vAlign w:val="center"/>
          </w:tcPr>
          <w:p w14:paraId="59B53717" w14:textId="77777777" w:rsidR="006B5273" w:rsidRPr="00224188" w:rsidRDefault="006B5273" w:rsidP="002E726E">
            <w:pPr>
              <w:pStyle w:val="Norm"/>
              <w:rPr>
                <w:color w:val="FFFFFF" w:themeColor="background1"/>
                <w:sz w:val="2"/>
                <w:szCs w:val="2"/>
                <w:rtl/>
              </w:rPr>
            </w:pPr>
            <w:r w:rsidRPr="00A62871">
              <w:rPr>
                <w:noProof/>
              </w:rPr>
              <w:drawing>
                <wp:inline distT="0" distB="0" distL="0" distR="0" wp14:anchorId="4440C781" wp14:editId="043278CF">
                  <wp:extent cx="6830462" cy="1212128"/>
                  <wp:effectExtent l="0" t="0" r="0" b="7620"/>
                  <wp:docPr id="1" name="Picture 1" descr="בקשת לתמיכה בתכנית מו&quot;פ"/>
                  <wp:cNvGraphicFramePr>
                    <a:graphicFrameLocks xmlns:a="http://schemas.openxmlformats.org/drawingml/2006/main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Logo-65.jpg"/>
                          <pic:cNvPicPr/>
                        </pic:nvPicPr>
                        <pic:blipFill rotWithShape="1">
                          <a:blip r:embed="rId9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/>
                        </pic:blipFill>
                        <pic:spPr bwMode="auto">
                          <a:xfrm>
                            <a:off x="0" y="0"/>
                            <a:ext cx="7094648" cy="125901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B5273" w:rsidRPr="00A62871" w14:paraId="305995B3" w14:textId="77777777" w:rsidTr="002E726E">
        <w:trPr>
          <w:jc w:val="center"/>
        </w:trPr>
        <w:tc>
          <w:tcPr>
            <w:tcW w:w="5000" w:type="pct"/>
            <w:tcBorders>
              <w:top w:val="single" w:sz="2" w:space="0" w:color="1C1A4B"/>
              <w:left w:val="single" w:sz="2" w:space="0" w:color="1C1A4B"/>
              <w:bottom w:val="nil"/>
              <w:right w:val="single" w:sz="2" w:space="0" w:color="1C1A4B"/>
            </w:tcBorders>
            <w:shd w:val="clear" w:color="auto" w:fill="1C1A4B"/>
            <w:tcMar>
              <w:left w:w="0" w:type="dxa"/>
              <w:right w:w="0" w:type="dxa"/>
            </w:tcMar>
            <w:vAlign w:val="center"/>
          </w:tcPr>
          <w:p w14:paraId="1F478286" w14:textId="3437CF3E" w:rsidR="006B5273" w:rsidRPr="00334DD1" w:rsidRDefault="003D5A81" w:rsidP="002E726E">
            <w:pPr>
              <w:pStyle w:val="Heading1"/>
              <w:framePr w:w="0" w:wrap="auto" w:vAnchor="margin" w:xAlign="left" w:yAlign="inline"/>
              <w:numPr>
                <w:ilvl w:val="0"/>
                <w:numId w:val="0"/>
              </w:numPr>
              <w:shd w:val="clear" w:color="auto" w:fill="auto"/>
              <w:spacing w:after="20"/>
              <w:ind w:left="794" w:hanging="794"/>
              <w:jc w:val="center"/>
              <w:rPr>
                <w:rFonts w:ascii="Arial" w:hAnsi="Arial" w:cs="Arial"/>
                <w:sz w:val="44"/>
                <w:szCs w:val="44"/>
                <w:rtl/>
              </w:rPr>
            </w:pPr>
            <w:bookmarkStart w:id="0" w:name="_Toc1206449"/>
            <w:bookmarkStart w:id="1" w:name="_Toc1321353"/>
            <w:bookmarkStart w:id="2" w:name="_Toc1322317"/>
            <w:bookmarkStart w:id="3" w:name="_Toc1383096"/>
            <w:bookmarkStart w:id="4" w:name="_Toc1383139"/>
            <w:bookmarkStart w:id="5" w:name="_Toc1383192"/>
            <w:bookmarkStart w:id="6" w:name="_Toc1383503"/>
            <w:bookmarkStart w:id="7" w:name="_Toc1383577"/>
            <w:bookmarkStart w:id="8" w:name="_Toc1383609"/>
            <w:bookmarkStart w:id="9" w:name="_Toc1635324"/>
            <w:bookmarkStart w:id="10" w:name="_Toc1636463"/>
            <w:bookmarkStart w:id="11" w:name="_Toc1727534"/>
            <w:bookmarkStart w:id="12" w:name="_Toc1841308"/>
            <w:bookmarkStart w:id="13" w:name="_Toc1899660"/>
            <w:bookmarkStart w:id="14" w:name="_Toc1918533"/>
            <w:bookmarkStart w:id="15" w:name="_Toc2338894"/>
            <w:bookmarkStart w:id="16" w:name="_Toc2339900"/>
            <w:bookmarkStart w:id="17" w:name="_Toc2342707"/>
            <w:bookmarkStart w:id="18" w:name="_Toc2350668"/>
            <w:bookmarkStart w:id="19" w:name="_Toc2608977"/>
            <w:bookmarkStart w:id="20" w:name="_Toc2609076"/>
            <w:bookmarkStart w:id="21" w:name="_Toc2609184"/>
            <w:bookmarkStart w:id="22" w:name="_Toc2609207"/>
            <w:bookmarkStart w:id="23" w:name="_Toc2609340"/>
            <w:bookmarkStart w:id="24" w:name="_Toc2612046"/>
            <w:bookmarkStart w:id="25" w:name="_Toc2838694"/>
            <w:bookmarkStart w:id="26" w:name="_Toc2858827"/>
            <w:bookmarkStart w:id="27" w:name="_Toc2961808"/>
            <w:bookmarkStart w:id="28" w:name="_Toc3812504"/>
            <w:bookmarkStart w:id="29" w:name="_Toc3813437"/>
            <w:bookmarkStart w:id="30" w:name="_Toc3814150"/>
            <w:bookmarkStart w:id="31" w:name="_Toc4440471"/>
            <w:bookmarkStart w:id="32" w:name="_Toc4580970"/>
            <w:bookmarkStart w:id="33" w:name="_Toc7682349"/>
            <w:bookmarkStart w:id="34" w:name="_Toc7682437"/>
            <w:bookmarkStart w:id="35" w:name="_Toc7682678"/>
            <w:bookmarkStart w:id="36" w:name="_Toc7682796"/>
            <w:bookmarkStart w:id="37" w:name="_Toc11670906"/>
            <w:bookmarkStart w:id="38" w:name="_Toc11700539"/>
            <w:bookmarkStart w:id="39" w:name="_Toc14691217"/>
            <w:bookmarkStart w:id="40" w:name="_Toc15463323"/>
            <w:bookmarkStart w:id="41" w:name="_Toc44793526"/>
            <w:r>
              <w:rPr>
                <w:rFonts w:ascii="Arial" w:hAnsi="Arial" w:cs="Arial" w:hint="cs"/>
                <w:sz w:val="44"/>
                <w:szCs w:val="44"/>
                <w:rtl/>
              </w:rPr>
              <w:t xml:space="preserve">דו"ח טכני מסכם </w:t>
            </w:r>
            <w:r>
              <w:rPr>
                <w:rFonts w:ascii="Arial" w:hAnsi="Arial" w:cs="Arial"/>
                <w:sz w:val="44"/>
                <w:szCs w:val="44"/>
                <w:rtl/>
              </w:rPr>
              <w:t>–</w:t>
            </w:r>
            <w:r>
              <w:rPr>
                <w:rFonts w:ascii="Arial" w:hAnsi="Arial" w:cs="Arial" w:hint="cs"/>
                <w:sz w:val="44"/>
                <w:szCs w:val="44"/>
                <w:rtl/>
              </w:rPr>
              <w:t xml:space="preserve"> סגירת תיק</w:t>
            </w:r>
            <w:bookmarkEnd w:id="0"/>
            <w:bookmarkEnd w:id="1"/>
            <w:bookmarkEnd w:id="2"/>
            <w:bookmarkEnd w:id="3"/>
            <w:bookmarkEnd w:id="4"/>
            <w:bookmarkEnd w:id="5"/>
            <w:bookmarkEnd w:id="6"/>
            <w:bookmarkEnd w:id="7"/>
            <w:bookmarkEnd w:id="8"/>
            <w:bookmarkEnd w:id="9"/>
            <w:bookmarkEnd w:id="10"/>
            <w:bookmarkEnd w:id="11"/>
            <w:bookmarkEnd w:id="12"/>
            <w:bookmarkEnd w:id="13"/>
            <w:bookmarkEnd w:id="14"/>
            <w:bookmarkEnd w:id="15"/>
            <w:bookmarkEnd w:id="16"/>
            <w:bookmarkEnd w:id="17"/>
            <w:bookmarkEnd w:id="18"/>
            <w:bookmarkEnd w:id="19"/>
            <w:bookmarkEnd w:id="20"/>
            <w:bookmarkEnd w:id="21"/>
            <w:bookmarkEnd w:id="22"/>
            <w:bookmarkEnd w:id="23"/>
            <w:bookmarkEnd w:id="24"/>
            <w:bookmarkEnd w:id="25"/>
            <w:bookmarkEnd w:id="26"/>
            <w:bookmarkEnd w:id="27"/>
            <w:bookmarkEnd w:id="28"/>
            <w:bookmarkEnd w:id="29"/>
            <w:bookmarkEnd w:id="30"/>
            <w:bookmarkEnd w:id="31"/>
            <w:bookmarkEnd w:id="32"/>
            <w:bookmarkEnd w:id="33"/>
            <w:bookmarkEnd w:id="34"/>
            <w:bookmarkEnd w:id="35"/>
            <w:bookmarkEnd w:id="36"/>
            <w:bookmarkEnd w:id="37"/>
            <w:bookmarkEnd w:id="38"/>
            <w:bookmarkEnd w:id="39"/>
            <w:bookmarkEnd w:id="40"/>
            <w:bookmarkEnd w:id="41"/>
            <w:r w:rsidR="00B6645E">
              <w:rPr>
                <w:rFonts w:ascii="Arial" w:hAnsi="Arial" w:cs="Arial" w:hint="cs"/>
                <w:sz w:val="44"/>
                <w:szCs w:val="44"/>
                <w:rtl/>
              </w:rPr>
              <w:t xml:space="preserve"> </w:t>
            </w:r>
            <w:r w:rsidR="00B6645E">
              <w:rPr>
                <w:rFonts w:ascii="Arial" w:hAnsi="Arial" w:cs="Arial"/>
                <w:sz w:val="44"/>
                <w:szCs w:val="44"/>
                <w:rtl/>
              </w:rPr>
              <w:t>–</w:t>
            </w:r>
            <w:r w:rsidR="00B6645E">
              <w:rPr>
                <w:rFonts w:ascii="Arial" w:hAnsi="Arial" w:cs="Arial" w:hint="cs"/>
                <w:sz w:val="44"/>
                <w:szCs w:val="44"/>
                <w:rtl/>
              </w:rPr>
              <w:t xml:space="preserve"> מסלול הון אנושי</w:t>
            </w:r>
          </w:p>
          <w:p w14:paraId="15672094" w14:textId="091ADBEF" w:rsidR="006B5273" w:rsidRPr="00A62871" w:rsidRDefault="00135A30" w:rsidP="002E726E">
            <w:pPr>
              <w:pStyle w:val="Norm"/>
              <w:jc w:val="center"/>
              <w:rPr>
                <w:rFonts w:asciiTheme="minorBidi" w:hAnsiTheme="minorBidi" w:cstheme="minorBidi"/>
                <w:noProof/>
                <w:rtl/>
              </w:rPr>
            </w:pPr>
            <w:r>
              <w:rPr>
                <w:rFonts w:asciiTheme="minorBidi" w:hAnsiTheme="minorBidi" w:cstheme="minorBidi" w:hint="cs"/>
                <w:noProof/>
                <w:rtl/>
              </w:rPr>
              <w:t>2023/03</w:t>
            </w:r>
          </w:p>
        </w:tc>
      </w:tr>
      <w:tr w:rsidR="006B5273" w:rsidRPr="00A62871" w14:paraId="75064A63" w14:textId="77777777" w:rsidTr="002E726E">
        <w:trPr>
          <w:trHeight w:val="20"/>
          <w:tblHeader/>
          <w:jc w:val="center"/>
        </w:trPr>
        <w:tc>
          <w:tcPr>
            <w:tcW w:w="5000" w:type="pct"/>
            <w:tcBorders>
              <w:top w:val="single" w:sz="2" w:space="0" w:color="auto"/>
              <w:left w:val="single" w:sz="2" w:space="0" w:color="1C1A4B"/>
              <w:bottom w:val="single" w:sz="2" w:space="0" w:color="1C1A4B"/>
              <w:right w:val="single" w:sz="2" w:space="0" w:color="1C1A4B"/>
            </w:tcBorders>
            <w:shd w:val="clear" w:color="auto" w:fill="F2F2F2"/>
            <w:noWrap/>
            <w:tcMar>
              <w:left w:w="0" w:type="dxa"/>
              <w:right w:w="0" w:type="dxa"/>
            </w:tcMar>
            <w:vAlign w:val="center"/>
          </w:tcPr>
          <w:p w14:paraId="77D0B5E3" w14:textId="77777777" w:rsidR="006B5273" w:rsidRPr="00A62871" w:rsidRDefault="006B5273" w:rsidP="002E726E">
            <w:pPr>
              <w:pStyle w:val="Norm"/>
              <w:ind w:left="510" w:hanging="397"/>
              <w:jc w:val="center"/>
              <w:rPr>
                <w:rFonts w:asciiTheme="minorBidi" w:hAnsiTheme="minorBidi" w:cstheme="minorBidi"/>
                <w:b/>
                <w:bCs/>
                <w:color w:val="000000" w:themeColor="text1"/>
                <w:sz w:val="2"/>
                <w:szCs w:val="2"/>
                <w:rtl/>
                <w:lang w:eastAsia="he-IL"/>
              </w:rPr>
            </w:pPr>
          </w:p>
          <w:p w14:paraId="1CDEB8B5" w14:textId="77777777" w:rsidR="006B5273" w:rsidRPr="008938F8" w:rsidRDefault="006B5273" w:rsidP="002E726E">
            <w:pPr>
              <w:pStyle w:val="noteshead"/>
              <w:jc w:val="center"/>
              <w:rPr>
                <w:sz w:val="28"/>
                <w:szCs w:val="28"/>
                <w:rtl/>
              </w:rPr>
            </w:pPr>
            <w:r w:rsidRPr="008938F8">
              <w:rPr>
                <w:sz w:val="28"/>
                <w:szCs w:val="28"/>
                <w:rtl/>
              </w:rPr>
              <w:t>הנחיות להגשת הבקשה</w:t>
            </w:r>
          </w:p>
          <w:p w14:paraId="2760B951" w14:textId="77777777" w:rsidR="006B5273" w:rsidRPr="00A62871" w:rsidRDefault="006B5273" w:rsidP="002E726E">
            <w:pPr>
              <w:pStyle w:val="Norm"/>
              <w:ind w:left="510" w:hanging="397"/>
              <w:jc w:val="center"/>
              <w:rPr>
                <w:rFonts w:asciiTheme="minorBidi" w:hAnsiTheme="minorBidi" w:cstheme="minorBidi"/>
                <w:b/>
                <w:bCs/>
                <w:color w:val="000000" w:themeColor="text1"/>
                <w:sz w:val="4"/>
                <w:szCs w:val="4"/>
                <w:rtl/>
                <w:lang w:eastAsia="he-IL"/>
              </w:rPr>
            </w:pPr>
          </w:p>
          <w:p w14:paraId="44B22FCB" w14:textId="2A108197" w:rsidR="006B5273" w:rsidRDefault="006B5273" w:rsidP="002E726E">
            <w:pPr>
              <w:pStyle w:val="notesbullet"/>
            </w:pPr>
            <w:r w:rsidRPr="001353A5">
              <w:rPr>
                <w:rtl/>
              </w:rPr>
              <w:t xml:space="preserve">יש להשתמש </w:t>
            </w:r>
            <w:r w:rsidRPr="006369FF">
              <w:rPr>
                <w:b/>
                <w:bCs/>
                <w:color w:val="C00000"/>
                <w:rtl/>
              </w:rPr>
              <w:t>בגרסה העדכנית</w:t>
            </w:r>
            <w:r w:rsidRPr="001353A5">
              <w:rPr>
                <w:rtl/>
              </w:rPr>
              <w:t xml:space="preserve"> של מסמך הבקשה.</w:t>
            </w:r>
          </w:p>
          <w:p w14:paraId="56485765" w14:textId="3BE5ABF3" w:rsidR="006369FF" w:rsidRPr="001353A5" w:rsidRDefault="006369FF" w:rsidP="002E726E">
            <w:pPr>
              <w:pStyle w:val="notesbullet"/>
            </w:pPr>
            <w:r w:rsidRPr="006369FF">
              <w:rPr>
                <w:b/>
                <w:bCs/>
                <w:color w:val="C00000"/>
                <w:rtl/>
              </w:rPr>
              <w:t>אין להסיר את הנעילה</w:t>
            </w:r>
            <w:r>
              <w:rPr>
                <w:rtl/>
              </w:rPr>
              <w:t xml:space="preserve"> שאיתה מגיע המסמך</w:t>
            </w:r>
            <w:r>
              <w:rPr>
                <w:rFonts w:hint="cs"/>
                <w:rtl/>
              </w:rPr>
              <w:t xml:space="preserve"> שהורד מהרשת</w:t>
            </w:r>
            <w:r w:rsidR="00E47973" w:rsidRPr="001353A5">
              <w:rPr>
                <w:rtl/>
              </w:rPr>
              <w:t>.</w:t>
            </w:r>
          </w:p>
          <w:p w14:paraId="02E050A6" w14:textId="6FB09950" w:rsidR="006B5273" w:rsidRDefault="006B5273" w:rsidP="002E726E">
            <w:pPr>
              <w:pStyle w:val="notesbullet"/>
            </w:pPr>
            <w:r w:rsidRPr="001353A5">
              <w:rPr>
                <w:rtl/>
              </w:rPr>
              <w:t xml:space="preserve">יש להשתמש בגרסת </w:t>
            </w:r>
            <w:r w:rsidRPr="001353A5">
              <w:rPr>
                <w:rFonts w:hint="cs"/>
                <w:b/>
                <w:bCs/>
                <w:color w:val="C00000"/>
                <w:rtl/>
              </w:rPr>
              <w:t xml:space="preserve">מיקרוסופט </w:t>
            </w:r>
            <w:r w:rsidRPr="001353A5">
              <w:rPr>
                <w:b/>
                <w:bCs/>
                <w:color w:val="C00000"/>
                <w:rtl/>
              </w:rPr>
              <w:t>אופיס 2010</w:t>
            </w:r>
            <w:r w:rsidRPr="001353A5">
              <w:rPr>
                <w:color w:val="C00000"/>
                <w:rtl/>
              </w:rPr>
              <w:t xml:space="preserve"> </w:t>
            </w:r>
            <w:r w:rsidRPr="001353A5">
              <w:rPr>
                <w:rtl/>
              </w:rPr>
              <w:t xml:space="preserve">ומעלה ובמחשב מבוסס </w:t>
            </w:r>
            <w:r w:rsidRPr="001353A5">
              <w:rPr>
                <w:b/>
                <w:bCs/>
                <w:color w:val="C00000"/>
              </w:rPr>
              <w:t>Windows 7</w:t>
            </w:r>
            <w:r w:rsidRPr="001353A5">
              <w:rPr>
                <w:b/>
                <w:bCs/>
                <w:color w:val="C00000"/>
                <w:rtl/>
              </w:rPr>
              <w:t xml:space="preserve"> ומעלה</w:t>
            </w:r>
            <w:r w:rsidRPr="001353A5">
              <w:rPr>
                <w:rtl/>
              </w:rPr>
              <w:t>.</w:t>
            </w:r>
          </w:p>
          <w:p w14:paraId="728291DF" w14:textId="4F7746EE" w:rsidR="006B5273" w:rsidRDefault="006B5273" w:rsidP="002E726E">
            <w:pPr>
              <w:pStyle w:val="notesbullet"/>
            </w:pPr>
            <w:r w:rsidRPr="001353A5">
              <w:rPr>
                <w:rtl/>
              </w:rPr>
              <w:t xml:space="preserve">אין לחרוג בבקשה המוגשת מ- </w:t>
            </w:r>
            <w:r w:rsidR="00E1397D">
              <w:rPr>
                <w:rFonts w:hint="cs"/>
                <w:b/>
                <w:bCs/>
                <w:color w:val="C00000"/>
                <w:rtl/>
              </w:rPr>
              <w:t>1</w:t>
            </w:r>
            <w:r w:rsidRPr="001353A5">
              <w:rPr>
                <w:b/>
                <w:bCs/>
                <w:color w:val="C00000"/>
                <w:rtl/>
              </w:rPr>
              <w:t>0</w:t>
            </w:r>
            <w:r w:rsidRPr="001353A5">
              <w:rPr>
                <w:rtl/>
              </w:rPr>
              <w:t xml:space="preserve"> עמודים.</w:t>
            </w:r>
          </w:p>
          <w:p w14:paraId="6FBA4657" w14:textId="5C24EB68" w:rsidR="006B5273" w:rsidRDefault="00E1397D" w:rsidP="002E726E">
            <w:pPr>
              <w:pStyle w:val="notesbullet"/>
            </w:pPr>
            <w:r>
              <w:rPr>
                <w:rFonts w:hint="cs"/>
                <w:rtl/>
              </w:rPr>
              <w:t>י</w:t>
            </w:r>
            <w:r w:rsidRPr="00E1397D">
              <w:rPr>
                <w:rtl/>
              </w:rPr>
              <w:t>ש לענות בפירוט על כל השאלות</w:t>
            </w:r>
            <w:r w:rsidR="006B5273" w:rsidRPr="00296A85">
              <w:rPr>
                <w:rtl/>
              </w:rPr>
              <w:t>.</w:t>
            </w:r>
          </w:p>
          <w:p w14:paraId="25E3D188" w14:textId="75ACF500" w:rsidR="006369FF" w:rsidRPr="00D66630" w:rsidRDefault="00771E14" w:rsidP="002E726E">
            <w:pPr>
              <w:pStyle w:val="notesbullet"/>
              <w:rPr>
                <w:b/>
                <w:bCs/>
                <w:color w:val="C00000"/>
              </w:rPr>
            </w:pPr>
            <w:r w:rsidRPr="00E47973">
              <w:rPr>
                <w:rtl/>
              </w:rPr>
              <w:t>אין להעלות קבצי אופיס עם</w:t>
            </w:r>
            <w:r w:rsidRPr="00D66630">
              <w:rPr>
                <w:b/>
                <w:bCs/>
                <w:color w:val="C00000"/>
                <w:rtl/>
              </w:rPr>
              <w:t xml:space="preserve"> פקודות מ</w:t>
            </w:r>
            <w:r w:rsidR="006369FF" w:rsidRPr="00D66630">
              <w:rPr>
                <w:rFonts w:hint="cs"/>
                <w:b/>
                <w:bCs/>
                <w:color w:val="C00000"/>
                <w:rtl/>
              </w:rPr>
              <w:t>א</w:t>
            </w:r>
            <w:r w:rsidRPr="00D66630">
              <w:rPr>
                <w:b/>
                <w:bCs/>
                <w:color w:val="C00000"/>
                <w:rtl/>
              </w:rPr>
              <w:t>קרו</w:t>
            </w:r>
            <w:r w:rsidR="006369FF" w:rsidRPr="00D66630">
              <w:rPr>
                <w:rFonts w:hint="cs"/>
                <w:b/>
                <w:bCs/>
                <w:color w:val="C00000"/>
                <w:rtl/>
              </w:rPr>
              <w:t xml:space="preserve"> </w:t>
            </w:r>
            <w:r w:rsidR="00E47973" w:rsidRPr="001353A5">
              <w:rPr>
                <w:rtl/>
              </w:rPr>
              <w:t>.</w:t>
            </w:r>
          </w:p>
          <w:p w14:paraId="1EEB68F4" w14:textId="6CF13BB1" w:rsidR="00771E14" w:rsidRDefault="006369FF" w:rsidP="002E726E">
            <w:pPr>
              <w:pStyle w:val="notesbullet"/>
              <w:rPr>
                <w:rtl/>
              </w:rPr>
            </w:pPr>
            <w:r w:rsidRPr="00E47973">
              <w:rPr>
                <w:rFonts w:hint="cs"/>
                <w:rtl/>
              </w:rPr>
              <w:t xml:space="preserve">אין להעלות </w:t>
            </w:r>
            <w:r w:rsidRPr="00E47973">
              <w:rPr>
                <w:rtl/>
              </w:rPr>
              <w:t xml:space="preserve">קבצי אופיס </w:t>
            </w:r>
            <w:r w:rsidR="00771E14" w:rsidRPr="00E47973">
              <w:rPr>
                <w:rtl/>
              </w:rPr>
              <w:t>עם</w:t>
            </w:r>
            <w:r w:rsidR="00771E14" w:rsidRPr="00E47973">
              <w:rPr>
                <w:b/>
                <w:bCs/>
                <w:color w:val="C00000"/>
                <w:rtl/>
              </w:rPr>
              <w:t xml:space="preserve"> אובייקטים מוטמעים</w:t>
            </w:r>
            <w:r w:rsidR="00771E14">
              <w:rPr>
                <w:rtl/>
              </w:rPr>
              <w:t xml:space="preserve"> (אין לבצע העתק הדבק של גרפים וקבצים לטפסי הבקשה) למעט תמונות בפורמט </w:t>
            </w:r>
            <w:r w:rsidR="00E47973">
              <w:t>.</w:t>
            </w:r>
            <w:r w:rsidR="00771E14">
              <w:t>JPG</w:t>
            </w:r>
          </w:p>
          <w:p w14:paraId="5DA2F4F6" w14:textId="073FF6A4" w:rsidR="00771E14" w:rsidRPr="00E47973" w:rsidRDefault="00771E14" w:rsidP="00771E14">
            <w:pPr>
              <w:pStyle w:val="notesbullet"/>
            </w:pPr>
            <w:r>
              <w:rPr>
                <w:rtl/>
              </w:rPr>
              <w:t xml:space="preserve">אין להעלות קבצים המכילים בתוכם </w:t>
            </w:r>
            <w:r w:rsidRPr="00E47973">
              <w:rPr>
                <w:b/>
                <w:bCs/>
                <w:color w:val="C00000"/>
                <w:rtl/>
              </w:rPr>
              <w:t>קישורים לקבצים חיצוניים אחרים</w:t>
            </w:r>
            <w:r w:rsidR="00E47973" w:rsidRPr="001353A5">
              <w:rPr>
                <w:rtl/>
              </w:rPr>
              <w:t>.</w:t>
            </w:r>
          </w:p>
          <w:p w14:paraId="58296839" w14:textId="77777777" w:rsidR="006B5273" w:rsidRPr="00FC3733" w:rsidRDefault="006B5273" w:rsidP="002E726E">
            <w:pPr>
              <w:pStyle w:val="Norm"/>
              <w:rPr>
                <w:sz w:val="10"/>
                <w:szCs w:val="10"/>
                <w:rtl/>
              </w:rPr>
            </w:pPr>
          </w:p>
          <w:p w14:paraId="47902CD8" w14:textId="77777777" w:rsidR="006B5273" w:rsidRDefault="006B5273" w:rsidP="002E726E">
            <w:pPr>
              <w:pStyle w:val="noteshead"/>
              <w:jc w:val="center"/>
              <w:rPr>
                <w:sz w:val="28"/>
                <w:szCs w:val="28"/>
                <w:rtl/>
              </w:rPr>
            </w:pPr>
            <w:r w:rsidRPr="008938F8">
              <w:rPr>
                <w:sz w:val="28"/>
                <w:szCs w:val="28"/>
                <w:rtl/>
              </w:rPr>
              <w:t>ה</w:t>
            </w:r>
            <w:r w:rsidRPr="008938F8">
              <w:rPr>
                <w:rFonts w:hint="cs"/>
                <w:sz w:val="28"/>
                <w:szCs w:val="28"/>
                <w:rtl/>
              </w:rPr>
              <w:t>ערות</w:t>
            </w:r>
          </w:p>
          <w:p w14:paraId="01154805" w14:textId="77777777" w:rsidR="006B5273" w:rsidRPr="0038359B" w:rsidRDefault="006B5273" w:rsidP="002E726E">
            <w:pPr>
              <w:pStyle w:val="Norm"/>
              <w:rPr>
                <w:sz w:val="10"/>
                <w:szCs w:val="10"/>
                <w:rtl/>
              </w:rPr>
            </w:pPr>
          </w:p>
          <w:p w14:paraId="655D7A4C" w14:textId="10A9EFF7" w:rsidR="00887A99" w:rsidRDefault="00887A99" w:rsidP="002E726E">
            <w:pPr>
              <w:pStyle w:val="notesbullet"/>
            </w:pPr>
            <w:r>
              <w:rPr>
                <w:rFonts w:hint="cs"/>
                <w:rtl/>
              </w:rPr>
              <w:t xml:space="preserve">מגישת הבקשה </w:t>
            </w:r>
            <w:r w:rsidRPr="00887A99">
              <w:rPr>
                <w:rFonts w:hint="cs"/>
                <w:b/>
                <w:bCs/>
                <w:color w:val="C00000"/>
                <w:rtl/>
              </w:rPr>
              <w:t>לא תמלא</w:t>
            </w:r>
            <w:r w:rsidRPr="00887A99">
              <w:rPr>
                <w:rFonts w:hint="cs"/>
                <w:color w:val="C00000"/>
                <w:rtl/>
              </w:rPr>
              <w:t xml:space="preserve"> </w:t>
            </w:r>
            <w:r>
              <w:rPr>
                <w:rFonts w:hint="cs"/>
                <w:rtl/>
              </w:rPr>
              <w:t xml:space="preserve">את סעיפים: </w:t>
            </w:r>
            <w:r w:rsidR="00716EFD">
              <w:rPr>
                <w:rFonts w:hint="cs"/>
                <w:rtl/>
              </w:rPr>
              <w:t xml:space="preserve">1.2, </w:t>
            </w:r>
            <w:r>
              <w:rPr>
                <w:rFonts w:hint="cs"/>
                <w:rtl/>
              </w:rPr>
              <w:t>2.4, 4.2, 6.2, 7.2, 8.3, 9 ולא את עמודת "הערות הבודק המקצועי" בסעיף 3</w:t>
            </w:r>
          </w:p>
          <w:p w14:paraId="20F869F9" w14:textId="598BDB00" w:rsidR="006B5273" w:rsidRPr="00F37D18" w:rsidRDefault="006B5273" w:rsidP="002E726E">
            <w:pPr>
              <w:pStyle w:val="notesbullet"/>
              <w:rPr>
                <w:rtl/>
              </w:rPr>
            </w:pPr>
            <w:r w:rsidRPr="00F37D18">
              <w:rPr>
                <w:rFonts w:hint="cs"/>
                <w:rtl/>
              </w:rPr>
              <w:t>המסמך</w:t>
            </w:r>
            <w:r>
              <w:rPr>
                <w:rFonts w:hint="cs"/>
                <w:rtl/>
              </w:rPr>
              <w:t xml:space="preserve"> </w:t>
            </w:r>
            <w:r w:rsidRPr="00F37D18">
              <w:rPr>
                <w:rtl/>
              </w:rPr>
              <w:t>נכתב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בלשון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זכר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מטעמי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נוחות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בלבד,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אך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מיועד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לנשים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וגברים</w:t>
            </w:r>
            <w:r>
              <w:rPr>
                <w:rtl/>
              </w:rPr>
              <w:t xml:space="preserve"> </w:t>
            </w:r>
            <w:r w:rsidRPr="00F37D18">
              <w:rPr>
                <w:rtl/>
              </w:rPr>
              <w:t>כאחד.</w:t>
            </w:r>
          </w:p>
        </w:tc>
      </w:tr>
      <w:tr w:rsidR="006B5273" w:rsidRPr="00A62871" w14:paraId="572523E9" w14:textId="77777777" w:rsidTr="002E726E">
        <w:trPr>
          <w:trHeight w:val="20"/>
          <w:tblHeader/>
          <w:jc w:val="center"/>
        </w:trPr>
        <w:tc>
          <w:tcPr>
            <w:tcW w:w="5000" w:type="pct"/>
            <w:tcBorders>
              <w:top w:val="single" w:sz="2" w:space="0" w:color="1C1A4B"/>
            </w:tcBorders>
            <w:shd w:val="clear" w:color="auto" w:fill="FFFFFF" w:themeFill="background1"/>
            <w:tcMar>
              <w:left w:w="0" w:type="dxa"/>
              <w:right w:w="113" w:type="dxa"/>
            </w:tcMar>
          </w:tcPr>
          <w:p w14:paraId="0D60A0C1" w14:textId="77777777" w:rsidR="006B5273" w:rsidRPr="00A62871" w:rsidRDefault="006B5273" w:rsidP="002E726E">
            <w:pPr>
              <w:pStyle w:val="Norm"/>
              <w:ind w:left="284"/>
              <w:jc w:val="center"/>
              <w:rPr>
                <w:rFonts w:asciiTheme="minorBidi" w:hAnsiTheme="minorBidi" w:cstheme="minorBidi"/>
                <w:b/>
                <w:bCs/>
                <w:color w:val="000000" w:themeColor="text1"/>
                <w:sz w:val="20"/>
                <w:szCs w:val="20"/>
                <w:rtl/>
              </w:rPr>
            </w:pP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[ניתן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להסיר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את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הרקע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הצהוב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>
              <w:rPr>
                <w:rFonts w:asciiTheme="minorBidi" w:hAnsiTheme="minorBidi" w:cstheme="minorBidi" w:hint="cs"/>
                <w:color w:val="000000" w:themeColor="text1"/>
                <w:sz w:val="20"/>
                <w:szCs w:val="20"/>
                <w:shd w:val="clear" w:color="auto" w:fill="FFFED5"/>
                <w:rtl/>
              </w:rPr>
              <w:t>(</w:t>
            </w:r>
            <w:r w:rsidRPr="000A6C8B">
              <w:rPr>
                <w:rFonts w:asciiTheme="minorBidi" w:hAnsiTheme="minorBidi" w:cstheme="minorBidi" w:hint="cs"/>
                <w:b/>
                <w:bCs/>
                <w:color w:val="C00000"/>
                <w:sz w:val="20"/>
                <w:szCs w:val="20"/>
                <w:shd w:val="clear" w:color="auto" w:fill="FFFED5"/>
                <w:rtl/>
              </w:rPr>
              <w:t>ההדגשה</w:t>
            </w:r>
            <w:r>
              <w:rPr>
                <w:rFonts w:asciiTheme="minorBidi" w:hAnsiTheme="minorBidi" w:cstheme="minorBidi" w:hint="cs"/>
                <w:color w:val="000000" w:themeColor="text1"/>
                <w:sz w:val="20"/>
                <w:szCs w:val="20"/>
                <w:shd w:val="clear" w:color="auto" w:fill="FFFED5"/>
                <w:rtl/>
              </w:rPr>
              <w:t>) ש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מציין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את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האזורים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במסמך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שהם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ברי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עריכה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(בכל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פתיחה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2CC" w:themeFill="accent5" w:themeFillTint="33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של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shd w:val="clear" w:color="auto" w:fill="FFFED5"/>
                <w:rtl/>
              </w:rPr>
              <w:t>המסמך)]</w:t>
            </w:r>
          </w:p>
          <w:p w14:paraId="4F03D3D2" w14:textId="77777777" w:rsidR="006B5273" w:rsidRPr="00A62871" w:rsidRDefault="006B5273" w:rsidP="002E726E">
            <w:pPr>
              <w:pStyle w:val="Norm"/>
              <w:ind w:left="284"/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</w:pPr>
            <w:r w:rsidRPr="000A6C8B">
              <w:rPr>
                <w:rFonts w:asciiTheme="minorBidi" w:hAnsiTheme="minorBidi" w:cstheme="minorBidi"/>
                <w:b/>
                <w:bCs/>
                <w:color w:val="C00000"/>
                <w:sz w:val="20"/>
                <w:szCs w:val="20"/>
                <w:rtl/>
              </w:rPr>
              <w:t>עברית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: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לחץ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על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לשונית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סקירה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←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הגן/הגבל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עריכה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←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הסר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את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הסימון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סמן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את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האזורים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שבאפשרותי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  <w:rtl/>
              </w:rPr>
              <w:t>לערוך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  <w:rtl/>
              </w:rPr>
              <w:t>"</w:t>
            </w:r>
          </w:p>
          <w:p w14:paraId="60E1F29C" w14:textId="77777777" w:rsidR="006B5273" w:rsidRPr="00A62871" w:rsidRDefault="006B5273" w:rsidP="002E726E">
            <w:pPr>
              <w:pStyle w:val="Norm"/>
              <w:ind w:left="510" w:hanging="397"/>
              <w:jc w:val="center"/>
              <w:rPr>
                <w:rFonts w:asciiTheme="minorBidi" w:hAnsiTheme="minorBidi" w:cstheme="minorBidi"/>
                <w:b/>
                <w:bCs/>
                <w:color w:val="000000" w:themeColor="text1"/>
                <w:sz w:val="2"/>
                <w:szCs w:val="2"/>
                <w:rtl/>
                <w:lang w:eastAsia="he-IL"/>
              </w:rPr>
            </w:pPr>
            <w:r w:rsidRPr="000A6C8B">
              <w:rPr>
                <w:rFonts w:asciiTheme="minorBidi" w:hAnsiTheme="minorBidi" w:cstheme="minorBidi"/>
                <w:b/>
                <w:bCs/>
                <w:color w:val="C00000"/>
                <w:sz w:val="20"/>
                <w:szCs w:val="20"/>
              </w:rPr>
              <w:t>English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: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Press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Review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→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Protect/Restrict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Editing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→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Uncheck</w:t>
            </w:r>
            <w:r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Highlight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the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regions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I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can</w:t>
            </w:r>
            <w:r>
              <w:rPr>
                <w:rFonts w:asciiTheme="minorBidi" w:hAnsiTheme="minorBidi" w:cstheme="minorBidi"/>
                <w:color w:val="003CAA"/>
                <w:sz w:val="20"/>
                <w:szCs w:val="20"/>
              </w:rPr>
              <w:t xml:space="preserve"> </w:t>
            </w:r>
            <w:r w:rsidRPr="00A62871">
              <w:rPr>
                <w:rFonts w:asciiTheme="minorBidi" w:hAnsiTheme="minorBidi" w:cstheme="minorBidi"/>
                <w:color w:val="003CAA"/>
                <w:sz w:val="20"/>
                <w:szCs w:val="20"/>
              </w:rPr>
              <w:t>edit</w:t>
            </w:r>
            <w:r w:rsidRPr="00A62871">
              <w:rPr>
                <w:rFonts w:asciiTheme="minorBidi" w:hAnsiTheme="minorBidi" w:cstheme="minorBidi"/>
                <w:color w:val="000000" w:themeColor="text1"/>
                <w:sz w:val="20"/>
                <w:szCs w:val="20"/>
              </w:rPr>
              <w:t>"</w:t>
            </w:r>
          </w:p>
        </w:tc>
      </w:tr>
    </w:tbl>
    <w:p w14:paraId="46DF884C" w14:textId="77777777" w:rsidR="006B5273" w:rsidRPr="00D87144" w:rsidRDefault="006B5273" w:rsidP="006B5273">
      <w:pPr>
        <w:pStyle w:val="Norm"/>
        <w:rPr>
          <w:sz w:val="2"/>
          <w:szCs w:val="2"/>
        </w:rPr>
      </w:pPr>
    </w:p>
    <w:tbl>
      <w:tblPr>
        <w:tblStyle w:val="TableGrid4"/>
        <w:bidiVisual/>
        <w:tblW w:w="5000" w:type="pct"/>
        <w:jc w:val="center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בקשת תמיכה במסגרת מסלול תמיכה 1"/>
      </w:tblPr>
      <w:tblGrid>
        <w:gridCol w:w="570"/>
        <w:gridCol w:w="399"/>
        <w:gridCol w:w="399"/>
        <w:gridCol w:w="401"/>
        <w:gridCol w:w="502"/>
        <w:gridCol w:w="502"/>
        <w:gridCol w:w="3012"/>
        <w:gridCol w:w="315"/>
        <w:gridCol w:w="4673"/>
      </w:tblGrid>
      <w:tr w:rsidR="00E952B6" w:rsidRPr="00721116" w14:paraId="73F69A4D" w14:textId="77777777" w:rsidTr="00E21351">
        <w:trPr>
          <w:trHeight w:hRule="exact" w:val="170"/>
          <w:tblHeader/>
          <w:jc w:val="center"/>
        </w:trPr>
        <w:tc>
          <w:tcPr>
            <w:tcW w:w="265" w:type="pct"/>
            <w:shd w:val="clear" w:color="auto" w:fill="FFFFFF" w:themeFill="background1"/>
            <w:vAlign w:val="center"/>
          </w:tcPr>
          <w:p w14:paraId="30246F51" w14:textId="25B43D98" w:rsidR="00E952B6" w:rsidRPr="00197DE5" w:rsidRDefault="00C74BDF" w:rsidP="00E21351">
            <w:pPr>
              <w:pStyle w:val="Norm"/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  <w:bookmarkStart w:id="42" w:name="bm_build_number" w:colFirst="1" w:colLast="1"/>
            <w:bookmarkStart w:id="43" w:name="bm_template_vers" w:colFirst="2" w:colLast="2"/>
            <w:bookmarkStart w:id="44" w:name="bm_track_num" w:colFirst="3" w:colLast="3"/>
            <w:bookmarkStart w:id="45" w:name="bm_track_name" w:colFirst="4" w:colLast="4"/>
            <w:bookmarkStart w:id="46" w:name="bm_template_date" w:colFirst="0" w:colLast="0"/>
            <w:bookmarkStart w:id="47" w:name="_Hlk94520614"/>
            <w:bookmarkStart w:id="48" w:name="bm_template_name" w:colFirst="6" w:colLast="6"/>
            <w:bookmarkStart w:id="49" w:name="bm_req_assimilate_ready" w:colFirst="5" w:colLast="5"/>
            <w:bookmarkStart w:id="50" w:name="_Toc505100751"/>
            <w:r>
              <w:rPr>
                <w:noProof/>
                <w:color w:val="595959" w:themeColor="text1" w:themeTint="A6"/>
                <w:sz w:val="8"/>
                <w:szCs w:val="8"/>
              </w:rPr>
              <w:t>12.03.2023</w:t>
            </w:r>
          </w:p>
        </w:tc>
        <w:tc>
          <w:tcPr>
            <w:tcW w:w="185" w:type="pct"/>
            <w:shd w:val="clear" w:color="auto" w:fill="FFFFFF" w:themeFill="background1"/>
            <w:vAlign w:val="center"/>
          </w:tcPr>
          <w:p w14:paraId="00CF55D0" w14:textId="27F03FE8" w:rsidR="00E952B6" w:rsidRPr="00197DE5" w:rsidRDefault="00C74BDF" w:rsidP="00E21351">
            <w:pPr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  <w:r>
              <w:rPr>
                <w:noProof/>
                <w:color w:val="595959" w:themeColor="text1" w:themeTint="A6"/>
                <w:sz w:val="8"/>
                <w:szCs w:val="8"/>
              </w:rPr>
              <w:t>1753</w:t>
            </w:r>
          </w:p>
        </w:tc>
        <w:tc>
          <w:tcPr>
            <w:tcW w:w="185" w:type="pct"/>
            <w:shd w:val="clear" w:color="auto" w:fill="FFFFFF" w:themeFill="background1"/>
            <w:vAlign w:val="center"/>
          </w:tcPr>
          <w:p w14:paraId="2D1BC8CE" w14:textId="46D07A3A" w:rsidR="00E952B6" w:rsidRPr="00197DE5" w:rsidRDefault="00C74BDF" w:rsidP="00E21351">
            <w:pPr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  <w:r>
              <w:rPr>
                <w:noProof/>
                <w:color w:val="595959" w:themeColor="text1" w:themeTint="A6"/>
                <w:sz w:val="8"/>
                <w:szCs w:val="8"/>
              </w:rPr>
              <w:t>v1.10.1</w:t>
            </w:r>
          </w:p>
        </w:tc>
        <w:tc>
          <w:tcPr>
            <w:tcW w:w="186" w:type="pct"/>
            <w:shd w:val="clear" w:color="auto" w:fill="FFFFFF" w:themeFill="background1"/>
            <w:vAlign w:val="center"/>
          </w:tcPr>
          <w:p w14:paraId="1DF3622D" w14:textId="6C237945" w:rsidR="00E952B6" w:rsidRPr="00197DE5" w:rsidRDefault="00C74BDF" w:rsidP="00E21351">
            <w:pPr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  <w:r>
              <w:rPr>
                <w:noProof/>
                <w:color w:val="595959" w:themeColor="text1" w:themeTint="A6"/>
                <w:sz w:val="8"/>
                <w:szCs w:val="8"/>
              </w:rPr>
              <w:t>track_EOY_T44</w:t>
            </w:r>
          </w:p>
        </w:tc>
        <w:tc>
          <w:tcPr>
            <w:tcW w:w="233" w:type="pct"/>
            <w:shd w:val="clear" w:color="auto" w:fill="FFFFFF" w:themeFill="background1"/>
            <w:vAlign w:val="center"/>
          </w:tcPr>
          <w:p w14:paraId="1D0A2770" w14:textId="77777777" w:rsidR="00E952B6" w:rsidRPr="00197DE5" w:rsidRDefault="00E952B6" w:rsidP="00E21351">
            <w:pPr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</w:p>
        </w:tc>
        <w:tc>
          <w:tcPr>
            <w:tcW w:w="233" w:type="pct"/>
            <w:shd w:val="clear" w:color="auto" w:fill="FFFFFF" w:themeFill="background1"/>
            <w:vAlign w:val="center"/>
          </w:tcPr>
          <w:p w14:paraId="2997AFAB" w14:textId="77777777" w:rsidR="00E952B6" w:rsidRPr="00197DE5" w:rsidRDefault="00E952B6" w:rsidP="00E21351">
            <w:pPr>
              <w:bidi w:val="0"/>
              <w:jc w:val="center"/>
              <w:rPr>
                <w:noProof/>
                <w:color w:val="595959" w:themeColor="text1" w:themeTint="A6"/>
                <w:sz w:val="8"/>
                <w:szCs w:val="8"/>
              </w:rPr>
            </w:pPr>
          </w:p>
        </w:tc>
        <w:tc>
          <w:tcPr>
            <w:tcW w:w="1398" w:type="pct"/>
            <w:shd w:val="clear" w:color="auto" w:fill="FFFFFF" w:themeFill="background1"/>
            <w:vAlign w:val="center"/>
          </w:tcPr>
          <w:p w14:paraId="3B3B0940" w14:textId="0EABB3F5" w:rsidR="00E952B6" w:rsidRPr="00197DE5" w:rsidRDefault="00C74BDF" w:rsidP="00E21351">
            <w:pPr>
              <w:bidi w:val="0"/>
              <w:jc w:val="both"/>
              <w:rPr>
                <w:noProof/>
                <w:color w:val="595959" w:themeColor="text1" w:themeTint="A6"/>
                <w:sz w:val="8"/>
                <w:szCs w:val="8"/>
              </w:rPr>
            </w:pPr>
            <w:r>
              <w:rPr>
                <w:noProof/>
                <w:color w:val="595959" w:themeColor="text1" w:themeTint="A6"/>
                <w:sz w:val="8"/>
                <w:szCs w:val="8"/>
              </w:rPr>
              <w:t>IIA_EOY_Track44_v1.10.1_1753</w:t>
            </w:r>
          </w:p>
        </w:tc>
        <w:sdt>
          <w:sdtPr>
            <w:rPr>
              <w:noProof/>
              <w:color w:val="595959" w:themeColor="text1" w:themeTint="A6"/>
              <w:sz w:val="8"/>
              <w:szCs w:val="8"/>
            </w:rPr>
            <w:alias w:val="סדרת התבנית"/>
            <w:tag w:val="template_series"/>
            <w:id w:val="-1110425577"/>
            <w:lock w:val="sdtLocked"/>
            <w:placeholder>
              <w:docPart w:val="AB1A1B27724A4EEE9FEA29FE19727E5E"/>
            </w:placeholder>
          </w:sdtPr>
          <w:sdtEndPr/>
          <w:sdtContent>
            <w:tc>
              <w:tcPr>
                <w:tcW w:w="146" w:type="pct"/>
                <w:shd w:val="clear" w:color="auto" w:fill="FFFFFF" w:themeFill="background1"/>
                <w:vAlign w:val="center"/>
              </w:tcPr>
              <w:p w14:paraId="62DEC170" w14:textId="2EB0C346" w:rsidR="00E952B6" w:rsidRPr="00197DE5" w:rsidRDefault="00C74BDF" w:rsidP="00E21351">
                <w:pPr>
                  <w:bidi w:val="0"/>
                  <w:jc w:val="center"/>
                  <w:rPr>
                    <w:noProof/>
                    <w:color w:val="595959" w:themeColor="text1" w:themeTint="A6"/>
                    <w:sz w:val="8"/>
                    <w:szCs w:val="8"/>
                  </w:rPr>
                </w:pPr>
                <w:r>
                  <w:rPr>
                    <w:noProof/>
                    <w:color w:val="595959" w:themeColor="text1" w:themeTint="A6"/>
                    <w:sz w:val="8"/>
                    <w:szCs w:val="8"/>
                  </w:rPr>
                  <w:t>v1.10</w:t>
                </w:r>
              </w:p>
            </w:tc>
          </w:sdtContent>
        </w:sdt>
        <w:tc>
          <w:tcPr>
            <w:tcW w:w="2169" w:type="pct"/>
            <w:shd w:val="clear" w:color="auto" w:fill="FFFFFF" w:themeFill="background1"/>
            <w:vAlign w:val="center"/>
          </w:tcPr>
          <w:p w14:paraId="16AFDE7A" w14:textId="77777777" w:rsidR="00E952B6" w:rsidRPr="00197DE5" w:rsidRDefault="00E952B6" w:rsidP="00E21351">
            <w:pPr>
              <w:bidi w:val="0"/>
              <w:rPr>
                <w:noProof/>
                <w:color w:val="595959" w:themeColor="text1" w:themeTint="A6"/>
                <w:sz w:val="8"/>
                <w:szCs w:val="8"/>
              </w:rPr>
            </w:pPr>
          </w:p>
        </w:tc>
      </w:tr>
      <w:bookmarkEnd w:id="42"/>
      <w:bookmarkEnd w:id="43"/>
      <w:bookmarkEnd w:id="44"/>
      <w:bookmarkEnd w:id="45"/>
      <w:bookmarkEnd w:id="46"/>
      <w:bookmarkEnd w:id="47"/>
      <w:bookmarkEnd w:id="48"/>
      <w:bookmarkEnd w:id="49"/>
    </w:tbl>
    <w:p w14:paraId="55FEA06D" w14:textId="77777777" w:rsidR="003E1F33" w:rsidRPr="00E952B6" w:rsidRDefault="003E1F33" w:rsidP="003E1F33">
      <w:pPr>
        <w:pStyle w:val="Norm"/>
        <w:rPr>
          <w:sz w:val="12"/>
          <w:szCs w:val="12"/>
          <w:rtl/>
        </w:rPr>
      </w:pPr>
    </w:p>
    <w:p w14:paraId="28723187" w14:textId="77777777" w:rsidR="006B5273" w:rsidRPr="003344AB" w:rsidRDefault="006B5273" w:rsidP="003E1F33">
      <w:pPr>
        <w:pStyle w:val="Heading1"/>
        <w:framePr w:wrap="notBeside"/>
        <w:ind w:left="431" w:hanging="431"/>
        <w:rPr>
          <w:rtl/>
        </w:rPr>
      </w:pPr>
      <w:bookmarkStart w:id="51" w:name="_Toc44793527"/>
      <w:r w:rsidRPr="003344AB">
        <w:rPr>
          <w:rtl/>
        </w:rPr>
        <w:t>פרטי</w:t>
      </w:r>
      <w:r>
        <w:rPr>
          <w:rtl/>
        </w:rPr>
        <w:t xml:space="preserve"> </w:t>
      </w:r>
      <w:r w:rsidRPr="003344AB">
        <w:rPr>
          <w:rtl/>
        </w:rPr>
        <w:t>המגיש</w:t>
      </w:r>
      <w:r>
        <w:rPr>
          <w:rtl/>
        </w:rPr>
        <w:t xml:space="preserve"> </w:t>
      </w:r>
      <w:r w:rsidRPr="003344AB">
        <w:rPr>
          <w:rtl/>
        </w:rPr>
        <w:t>והבקשה</w:t>
      </w:r>
      <w:bookmarkEnd w:id="51"/>
    </w:p>
    <w:p w14:paraId="3FE2CF3A" w14:textId="220B6161" w:rsidR="006B5273" w:rsidRDefault="00887A99" w:rsidP="006B5273">
      <w:pPr>
        <w:pStyle w:val="Heading2"/>
        <w:framePr w:wrap="notBeside"/>
        <w:ind w:left="576" w:hanging="576"/>
        <w:rPr>
          <w:rtl/>
        </w:rPr>
      </w:pPr>
      <w:bookmarkStart w:id="52" w:name="_Hlk36745776"/>
      <w:r>
        <w:rPr>
          <w:rFonts w:hint="cs"/>
          <w:rtl/>
        </w:rPr>
        <w:t>פרטי מגיש הבקשה</w:t>
      </w:r>
    </w:p>
    <w:bookmarkEnd w:id="52"/>
    <w:p w14:paraId="7B34ACF9" w14:textId="77777777" w:rsidR="006B5273" w:rsidRPr="006F51AB" w:rsidRDefault="006B5273" w:rsidP="006B5273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פרטי החברה מגישת הבקשה"/>
      </w:tblPr>
      <w:tblGrid>
        <w:gridCol w:w="2905"/>
        <w:gridCol w:w="4335"/>
        <w:gridCol w:w="1830"/>
        <w:gridCol w:w="1697"/>
      </w:tblGrid>
      <w:tr w:rsidR="006B5273" w:rsidRPr="00A62871" w14:paraId="7BBDD0ED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2EDCC28C" w14:textId="77777777" w:rsidR="006B5273" w:rsidRPr="0073520D" w:rsidRDefault="006B5273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514341928" w:edGrp="everyone" w:colFirst="1" w:colLast="1"/>
            <w:permStart w:id="1945926546" w:edGrp="everyone" w:colFirst="3" w:colLast="3"/>
            <w:r w:rsidRPr="0073520D">
              <w:rPr>
                <w:rFonts w:asciiTheme="minorBidi" w:hAnsiTheme="minorBidi" w:cstheme="minorBidi"/>
                <w:b/>
                <w:bCs/>
                <w:rtl/>
              </w:rPr>
              <w:t>שם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73520D">
              <w:rPr>
                <w:rFonts w:asciiTheme="minorBidi" w:hAnsiTheme="minorBidi" w:cstheme="minorBidi"/>
                <w:b/>
                <w:bCs/>
                <w:rtl/>
              </w:rPr>
              <w:t>ה</w:t>
            </w:r>
            <w:r>
              <w:rPr>
                <w:rFonts w:asciiTheme="minorBidi" w:hAnsiTheme="minorBidi" w:cstheme="minorBidi" w:hint="cs"/>
                <w:b/>
                <w:bCs/>
                <w:rtl/>
              </w:rPr>
              <w:t xml:space="preserve">תאגיד </w:t>
            </w:r>
            <w:r w:rsidRPr="006F51AB">
              <w:rPr>
                <w:rFonts w:asciiTheme="minorBidi" w:hAnsiTheme="minorBidi" w:cstheme="minorBidi" w:hint="cs"/>
                <w:sz w:val="20"/>
                <w:szCs w:val="20"/>
                <w:rtl/>
              </w:rPr>
              <w:t>(עברית)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66203286" w14:textId="77777777" w:rsidR="006B5273" w:rsidRPr="00A72DED" w:rsidRDefault="006B5273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7C3F2B53" w14:textId="67762EE6" w:rsidR="006B5273" w:rsidRPr="0073520D" w:rsidRDefault="002E726E" w:rsidP="00E1397D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מועד הגשה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1E6DF788" w14:textId="77777777" w:rsidR="006B5273" w:rsidRPr="00A72DED" w:rsidRDefault="006B5273" w:rsidP="002E726E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2E726E" w:rsidRPr="00A62871" w14:paraId="6956FFD7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1792CE26" w14:textId="71AD3B5A" w:rsidR="002E726E" w:rsidRPr="0073520D" w:rsidRDefault="002E726E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917021320" w:edGrp="everyone" w:colFirst="1" w:colLast="1"/>
            <w:permStart w:id="488782622" w:edGrp="everyone" w:colFirst="3" w:colLast="3"/>
            <w:permEnd w:id="1514341928"/>
            <w:permEnd w:id="1945926546"/>
            <w:r>
              <w:rPr>
                <w:rFonts w:asciiTheme="minorBidi" w:hAnsiTheme="minorBidi" w:cstheme="minorBidi" w:hint="cs"/>
                <w:b/>
                <w:bCs/>
                <w:rtl/>
              </w:rPr>
              <w:t xml:space="preserve">שם התאגיד </w:t>
            </w:r>
            <w:r w:rsidRPr="006F51AB">
              <w:rPr>
                <w:rFonts w:asciiTheme="minorBidi" w:hAnsiTheme="minorBidi" w:cstheme="minorBidi" w:hint="cs"/>
                <w:sz w:val="20"/>
                <w:szCs w:val="20"/>
                <w:rtl/>
              </w:rPr>
              <w:t>(אנגלית)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75FB3FB3" w14:textId="77777777" w:rsidR="002E726E" w:rsidRPr="00A72DED" w:rsidRDefault="002E726E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42C7A333" w14:textId="35110AC0" w:rsidR="002E726E" w:rsidRDefault="002E726E" w:rsidP="00E1397D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מספר תיק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7FCCA807" w14:textId="77777777" w:rsidR="002E726E" w:rsidRPr="00A72DED" w:rsidRDefault="002E726E" w:rsidP="002E726E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2E726E" w:rsidRPr="00A62871" w14:paraId="50D557D6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016B70A8" w14:textId="1058F016" w:rsidR="002E726E" w:rsidRPr="002E726E" w:rsidRDefault="002E726E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sz w:val="20"/>
                <w:szCs w:val="20"/>
                <w:rtl/>
              </w:rPr>
            </w:pPr>
            <w:permStart w:id="1154632076" w:edGrp="everyone" w:colFirst="1" w:colLast="1"/>
            <w:permStart w:id="214453286" w:edGrp="everyone" w:colFirst="3" w:colLast="3"/>
            <w:permEnd w:id="1917021320"/>
            <w:permEnd w:id="488782622"/>
            <w:r w:rsidRPr="00E1397D">
              <w:rPr>
                <w:rFonts w:asciiTheme="minorBidi" w:hAnsiTheme="minorBidi" w:cstheme="minorBidi" w:hint="cs"/>
                <w:b/>
                <w:bCs/>
                <w:rtl/>
              </w:rPr>
              <w:t>שם קודם לתאגיד</w:t>
            </w:r>
            <w:r w:rsidRPr="002E726E">
              <w:rPr>
                <w:rFonts w:asciiTheme="minorBidi" w:hAnsiTheme="minorBidi" w:cstheme="minorBidi" w:hint="cs"/>
                <w:b/>
                <w:bCs/>
                <w:sz w:val="20"/>
                <w:szCs w:val="20"/>
                <w:rtl/>
              </w:rPr>
              <w:t xml:space="preserve"> </w:t>
            </w:r>
            <w:r w:rsidRPr="00E1397D">
              <w:rPr>
                <w:rFonts w:asciiTheme="minorBidi" w:hAnsiTheme="minorBidi" w:cstheme="minorBidi" w:hint="cs"/>
                <w:sz w:val="20"/>
                <w:szCs w:val="20"/>
                <w:rtl/>
              </w:rPr>
              <w:t>(ככל שרלוונטי)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11CD89B1" w14:textId="77777777" w:rsidR="002E726E" w:rsidRPr="00A72DED" w:rsidRDefault="002E726E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152808AC" w14:textId="0BF7E3EA" w:rsidR="002E726E" w:rsidRDefault="00201100" w:rsidP="00E1397D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מס' חברה ברשות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3BE16465" w14:textId="77777777" w:rsidR="002E726E" w:rsidRPr="00A72DED" w:rsidRDefault="002E726E" w:rsidP="002E726E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2E726E" w:rsidRPr="00A62871" w14:paraId="0FA69050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05E65C88" w14:textId="7A43A5D0" w:rsidR="002E726E" w:rsidRPr="0073520D" w:rsidRDefault="002E726E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718037799" w:edGrp="everyone" w:colFirst="1" w:colLast="1"/>
            <w:permStart w:id="1108311666" w:edGrp="everyone" w:colFirst="3" w:colLast="3"/>
            <w:permEnd w:id="1154632076"/>
            <w:permEnd w:id="214453286"/>
            <w:r>
              <w:rPr>
                <w:rFonts w:asciiTheme="minorBidi" w:hAnsiTheme="minorBidi" w:cstheme="minorBidi" w:hint="cs"/>
                <w:b/>
                <w:bCs/>
                <w:rtl/>
              </w:rPr>
              <w:t xml:space="preserve">מס' </w:t>
            </w:r>
            <w:r w:rsidR="00E1397D">
              <w:rPr>
                <w:rFonts w:asciiTheme="minorBidi" w:hAnsiTheme="minorBidi" w:cstheme="minorBidi" w:hint="cs"/>
                <w:b/>
                <w:bCs/>
                <w:rtl/>
              </w:rPr>
              <w:t>ברשם החברות / שותפויות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717886F3" w14:textId="77777777" w:rsidR="002E726E" w:rsidRPr="00A72DED" w:rsidRDefault="002E726E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37DE054D" w14:textId="4A30F8FE" w:rsidR="002E726E" w:rsidRDefault="00E960F4" w:rsidP="00E1397D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אזור המו"פ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5B7E1989" w14:textId="77777777" w:rsidR="002E726E" w:rsidRPr="00A72DED" w:rsidRDefault="002E726E" w:rsidP="002E726E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E960F4" w:rsidRPr="00A62871" w14:paraId="7E05D5E9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549DF856" w14:textId="3CF34791" w:rsidR="00E960F4" w:rsidRPr="0073520D" w:rsidRDefault="00E960F4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493590911" w:edGrp="everyone" w:colFirst="1" w:colLast="1"/>
            <w:permStart w:id="1690332589" w:edGrp="everyone" w:colFirst="3" w:colLast="3"/>
            <w:permEnd w:id="718037799"/>
            <w:permEnd w:id="1108311666"/>
            <w:r>
              <w:rPr>
                <w:rFonts w:asciiTheme="minorBidi" w:hAnsiTheme="minorBidi" w:cstheme="minorBidi" w:hint="cs"/>
                <w:b/>
                <w:bCs/>
                <w:rtl/>
              </w:rPr>
              <w:t>סוג ההתאגדות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4B4CD275" w14:textId="7385BBF5" w:rsidR="00E960F4" w:rsidRPr="00A72DED" w:rsidRDefault="00E960F4" w:rsidP="00E960F4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5D32BCD3" w14:textId="0D5B8BEE" w:rsidR="00E960F4" w:rsidRDefault="00E960F4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מס' טלפון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7E82E12F" w14:textId="77777777" w:rsidR="00E960F4" w:rsidRPr="00A72DED" w:rsidRDefault="00E960F4" w:rsidP="00E960F4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170AFC" w:rsidRPr="00A62871" w14:paraId="22F6D429" w14:textId="77777777" w:rsidTr="00A72DED">
        <w:trPr>
          <w:cantSplit/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6C083AC9" w14:textId="214043EC" w:rsidR="00170AFC" w:rsidRDefault="00170AFC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854109980" w:edGrp="everyone" w:colFirst="1" w:colLast="1"/>
            <w:permStart w:id="1321040051" w:edGrp="everyone" w:colFirst="3" w:colLast="3"/>
            <w:permEnd w:id="1493590911"/>
            <w:permEnd w:id="1690332589"/>
            <w:r>
              <w:rPr>
                <w:rFonts w:asciiTheme="minorBidi" w:hAnsiTheme="minorBidi" w:cstheme="minorBidi" w:hint="cs"/>
                <w:b/>
                <w:bCs/>
                <w:rtl/>
              </w:rPr>
              <w:t>שם כותב הדו"ח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12C41FB1" w14:textId="77777777" w:rsidR="00170AFC" w:rsidRPr="00A72DED" w:rsidRDefault="00170AFC" w:rsidP="00E960F4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090087B8" w14:textId="52983448" w:rsidR="00170AFC" w:rsidRDefault="00170AFC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תפקיד כותב הדו"ח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74635D15" w14:textId="77777777" w:rsidR="00170AFC" w:rsidRPr="00A72DED" w:rsidRDefault="00170AFC" w:rsidP="00E960F4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permEnd w:id="1854109980"/>
      <w:permEnd w:id="1321040051"/>
    </w:tbl>
    <w:p w14:paraId="0A9683CB" w14:textId="77777777" w:rsidR="00E960F4" w:rsidRPr="00E960F4" w:rsidRDefault="00E960F4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פרטי החברה מגישת הבקשה"/>
      </w:tblPr>
      <w:tblGrid>
        <w:gridCol w:w="2905"/>
        <w:gridCol w:w="7862"/>
      </w:tblGrid>
      <w:tr w:rsidR="00E960F4" w:rsidRPr="00A62871" w14:paraId="104B15E5" w14:textId="77777777" w:rsidTr="00E960F4">
        <w:trPr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72C9AB07" w14:textId="3C3D74D7" w:rsidR="00E960F4" w:rsidRPr="0073520D" w:rsidRDefault="00E960F4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918004644" w:edGrp="everyone" w:colFirst="1" w:colLast="1"/>
            <w:r>
              <w:rPr>
                <w:rFonts w:asciiTheme="minorBidi" w:hAnsiTheme="minorBidi" w:cstheme="minorBidi" w:hint="cs"/>
                <w:b/>
                <w:bCs/>
                <w:rtl/>
              </w:rPr>
              <w:t>דוא"ל</w:t>
            </w:r>
          </w:p>
        </w:tc>
        <w:tc>
          <w:tcPr>
            <w:tcW w:w="3651" w:type="pct"/>
            <w:shd w:val="clear" w:color="auto" w:fill="FFF8E5"/>
            <w:noWrap/>
            <w:vAlign w:val="center"/>
          </w:tcPr>
          <w:p w14:paraId="7DA3CF0D" w14:textId="77777777" w:rsidR="00E960F4" w:rsidRPr="00A72DED" w:rsidRDefault="00E960F4" w:rsidP="00E960F4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tr w:rsidR="00E960F4" w:rsidRPr="00A62871" w14:paraId="37E38976" w14:textId="77777777" w:rsidTr="00E960F4">
        <w:trPr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180306CF" w14:textId="1AC0D3FD" w:rsidR="00E960F4" w:rsidRPr="0073520D" w:rsidRDefault="00E960F4" w:rsidP="00E960F4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413270769" w:edGrp="everyone" w:colFirst="1" w:colLast="1"/>
            <w:permEnd w:id="1918004644"/>
            <w:r>
              <w:rPr>
                <w:rFonts w:asciiTheme="minorBidi" w:hAnsiTheme="minorBidi" w:cstheme="minorBidi" w:hint="cs"/>
                <w:b/>
                <w:bCs/>
                <w:rtl/>
              </w:rPr>
              <w:t>כתובת התאגיד</w:t>
            </w:r>
          </w:p>
        </w:tc>
        <w:tc>
          <w:tcPr>
            <w:tcW w:w="3651" w:type="pct"/>
            <w:shd w:val="clear" w:color="auto" w:fill="FFF8E5"/>
            <w:noWrap/>
            <w:vAlign w:val="center"/>
          </w:tcPr>
          <w:p w14:paraId="651A2AA9" w14:textId="77777777" w:rsidR="00E960F4" w:rsidRPr="00A72DED" w:rsidRDefault="00E960F4" w:rsidP="00E960F4">
            <w:pPr>
              <w:pStyle w:val="Norm"/>
              <w:bidi w:val="0"/>
              <w:jc w:val="center"/>
              <w:rPr>
                <w:rStyle w:val="Field11"/>
                <w:rtl/>
              </w:rPr>
            </w:pPr>
          </w:p>
        </w:tc>
      </w:tr>
      <w:permEnd w:id="413270769"/>
    </w:tbl>
    <w:p w14:paraId="2F0DC0EA" w14:textId="5A559D60" w:rsidR="00170AFC" w:rsidRDefault="00170AFC" w:rsidP="009A0653">
      <w:pPr>
        <w:pStyle w:val="Norm"/>
        <w:rPr>
          <w:rtl/>
        </w:rPr>
      </w:pPr>
    </w:p>
    <w:p w14:paraId="49D2B992" w14:textId="523FF9A8" w:rsidR="00FD1411" w:rsidRDefault="00FD1411" w:rsidP="00FD1411">
      <w:pPr>
        <w:pStyle w:val="Heading2"/>
        <w:framePr w:wrap="notBeside"/>
        <w:ind w:left="576" w:hanging="576"/>
        <w:rPr>
          <w:rtl/>
        </w:rPr>
      </w:pPr>
      <w:r>
        <w:rPr>
          <w:rFonts w:hint="cs"/>
          <w:rtl/>
        </w:rPr>
        <w:t>פרטי משרד רואה החשבון</w:t>
      </w:r>
      <w:r w:rsidR="00716EFD">
        <w:rPr>
          <w:rFonts w:hint="cs"/>
          <w:rtl/>
        </w:rPr>
        <w:t xml:space="preserve"> </w:t>
      </w:r>
      <w:r w:rsidR="00716EFD">
        <w:rPr>
          <w:rtl/>
        </w:rPr>
        <w:t>(</w:t>
      </w:r>
      <w:r w:rsidR="00716EFD">
        <w:rPr>
          <w:color w:val="FFC000"/>
          <w:rtl/>
        </w:rPr>
        <w:t>למילוי ע"י הבודק המקצועי</w:t>
      </w:r>
      <w:r w:rsidR="00716EFD">
        <w:rPr>
          <w:rtl/>
        </w:rPr>
        <w:t>)</w:t>
      </w:r>
    </w:p>
    <w:p w14:paraId="34260502" w14:textId="77777777" w:rsidR="00FD1411" w:rsidRPr="006F51AB" w:rsidRDefault="00FD1411" w:rsidP="00FD1411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פרטי החברה מגישת הבקשה"/>
      </w:tblPr>
      <w:tblGrid>
        <w:gridCol w:w="2905"/>
        <w:gridCol w:w="4335"/>
        <w:gridCol w:w="1830"/>
        <w:gridCol w:w="1697"/>
      </w:tblGrid>
      <w:tr w:rsidR="00FD1411" w:rsidRPr="00A62871" w14:paraId="6D37F7EB" w14:textId="77777777" w:rsidTr="00E80518">
        <w:trPr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319AF7F1" w14:textId="3763B64D" w:rsidR="00FD1411" w:rsidRPr="0073520D" w:rsidRDefault="00FD1411" w:rsidP="00E80518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47723421" w:edGrp="everyone" w:colFirst="1" w:colLast="1"/>
            <w:permStart w:id="1807905485" w:edGrp="everyone" w:colFirst="3" w:colLast="3"/>
            <w:r w:rsidRPr="0073520D">
              <w:rPr>
                <w:rFonts w:asciiTheme="minorBidi" w:hAnsiTheme="minorBidi" w:cstheme="minorBidi"/>
                <w:b/>
                <w:bCs/>
                <w:rtl/>
              </w:rPr>
              <w:t>שם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>
              <w:rPr>
                <w:rFonts w:asciiTheme="minorBidi" w:hAnsiTheme="minorBidi" w:cstheme="minorBidi" w:hint="cs"/>
                <w:b/>
                <w:bCs/>
                <w:rtl/>
              </w:rPr>
              <w:t>המשרד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2126A6B4" w14:textId="77777777" w:rsidR="00FD1411" w:rsidRPr="00E1397D" w:rsidRDefault="00FD1411" w:rsidP="00E80518">
            <w:pPr>
              <w:pStyle w:val="Norm"/>
              <w:jc w:val="center"/>
              <w:rPr>
                <w:rFonts w:asciiTheme="minorBidi" w:hAnsiTheme="minorBidi" w:cstheme="minorBidi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62D60C2C" w14:textId="5FE46478" w:rsidR="00FD1411" w:rsidRPr="0073520D" w:rsidRDefault="00FD1411" w:rsidP="00E80518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טלפון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489DEA72" w14:textId="77777777" w:rsidR="00FD1411" w:rsidRPr="0073520D" w:rsidRDefault="00FD1411" w:rsidP="00E80518">
            <w:pPr>
              <w:pStyle w:val="Norm"/>
              <w:bidi w:val="0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</w:p>
        </w:tc>
      </w:tr>
      <w:tr w:rsidR="00FD1411" w:rsidRPr="00A62871" w14:paraId="0486AAB2" w14:textId="77777777" w:rsidTr="00E80518">
        <w:trPr>
          <w:trHeight w:hRule="exact" w:val="283"/>
          <w:jc w:val="center"/>
        </w:trPr>
        <w:tc>
          <w:tcPr>
            <w:tcW w:w="1349" w:type="pct"/>
            <w:shd w:val="clear" w:color="auto" w:fill="CCCCCC"/>
            <w:noWrap/>
            <w:vAlign w:val="center"/>
          </w:tcPr>
          <w:p w14:paraId="4BEBC318" w14:textId="5CD0EE10" w:rsidR="00FD1411" w:rsidRPr="0073520D" w:rsidRDefault="00FD1411" w:rsidP="00E80518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58760164" w:edGrp="everyone" w:colFirst="1" w:colLast="1"/>
            <w:permStart w:id="137894262" w:edGrp="everyone" w:colFirst="3" w:colLast="3"/>
            <w:permEnd w:id="147723421"/>
            <w:permEnd w:id="1807905485"/>
            <w:r>
              <w:rPr>
                <w:rFonts w:asciiTheme="minorBidi" w:hAnsiTheme="minorBidi" w:cstheme="minorBidi" w:hint="cs"/>
                <w:b/>
                <w:bCs/>
                <w:rtl/>
              </w:rPr>
              <w:t>שם החתום על הדו"ח</w:t>
            </w:r>
          </w:p>
        </w:tc>
        <w:tc>
          <w:tcPr>
            <w:tcW w:w="2013" w:type="pct"/>
            <w:shd w:val="clear" w:color="auto" w:fill="FFF8E5"/>
            <w:noWrap/>
            <w:vAlign w:val="center"/>
          </w:tcPr>
          <w:p w14:paraId="2EA84C42" w14:textId="77777777" w:rsidR="00FD1411" w:rsidRPr="00E1397D" w:rsidRDefault="00FD1411" w:rsidP="00E80518">
            <w:pPr>
              <w:pStyle w:val="Norm"/>
              <w:jc w:val="center"/>
              <w:rPr>
                <w:rFonts w:asciiTheme="minorBidi" w:hAnsiTheme="minorBidi" w:cstheme="minorBidi"/>
                <w:rtl/>
              </w:rPr>
            </w:pPr>
          </w:p>
        </w:tc>
        <w:tc>
          <w:tcPr>
            <w:tcW w:w="850" w:type="pct"/>
            <w:shd w:val="clear" w:color="auto" w:fill="CCCCCC"/>
            <w:vAlign w:val="center"/>
          </w:tcPr>
          <w:p w14:paraId="09823FF8" w14:textId="495FD7C5" w:rsidR="00FD1411" w:rsidRDefault="00FD1411" w:rsidP="00E80518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r>
              <w:rPr>
                <w:rFonts w:asciiTheme="minorBidi" w:hAnsiTheme="minorBidi" w:cstheme="minorBidi" w:hint="cs"/>
                <w:b/>
                <w:bCs/>
                <w:rtl/>
              </w:rPr>
              <w:t>תאריך הדו"ח</w:t>
            </w:r>
          </w:p>
        </w:tc>
        <w:tc>
          <w:tcPr>
            <w:tcW w:w="788" w:type="pct"/>
            <w:shd w:val="clear" w:color="auto" w:fill="FFF8E5"/>
            <w:vAlign w:val="center"/>
          </w:tcPr>
          <w:p w14:paraId="64DCC537" w14:textId="77777777" w:rsidR="00FD1411" w:rsidRPr="0073520D" w:rsidRDefault="00FD1411" w:rsidP="00E80518">
            <w:pPr>
              <w:pStyle w:val="Norm"/>
              <w:bidi w:val="0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</w:p>
        </w:tc>
      </w:tr>
      <w:permEnd w:id="158760164"/>
      <w:permEnd w:id="137894262"/>
    </w:tbl>
    <w:p w14:paraId="21834E68" w14:textId="77777777" w:rsidR="00FD1411" w:rsidRPr="009A0653" w:rsidRDefault="00FD1411" w:rsidP="009A0653">
      <w:pPr>
        <w:pStyle w:val="Norm"/>
        <w:rPr>
          <w:rtl/>
        </w:rPr>
      </w:pPr>
    </w:p>
    <w:p w14:paraId="756CE981" w14:textId="77777777" w:rsidR="006B5273" w:rsidRDefault="006B5273" w:rsidP="006B5273">
      <w:pPr>
        <w:pStyle w:val="Heading2"/>
        <w:framePr w:wrap="notBeside"/>
        <w:ind w:left="576" w:hanging="576"/>
        <w:rPr>
          <w:rtl/>
        </w:rPr>
      </w:pPr>
      <w:r>
        <w:rPr>
          <w:rtl/>
        </w:rPr>
        <w:t>נושא</w:t>
      </w:r>
      <w:r>
        <w:rPr>
          <w:rFonts w:hint="cs"/>
          <w:rtl/>
        </w:rPr>
        <w:t xml:space="preserve"> ו</w:t>
      </w:r>
      <w:r>
        <w:rPr>
          <w:rtl/>
        </w:rPr>
        <w:t>תיאור</w:t>
      </w:r>
      <w:r>
        <w:rPr>
          <w:rFonts w:hint="cs"/>
          <w:rtl/>
        </w:rPr>
        <w:t xml:space="preserve"> התוכנית הרב שנתית</w:t>
      </w:r>
    </w:p>
    <w:p w14:paraId="6E46F318" w14:textId="77777777" w:rsidR="006B5273" w:rsidRPr="001D0ABC" w:rsidRDefault="006B5273" w:rsidP="006B5273">
      <w:pPr>
        <w:pStyle w:val="Norm"/>
        <w:rPr>
          <w:sz w:val="2"/>
          <w:szCs w:val="2"/>
          <w:lang w:eastAsia="he-IL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נושא ותיאור המיזם"/>
      </w:tblPr>
      <w:tblGrid>
        <w:gridCol w:w="1994"/>
        <w:gridCol w:w="8773"/>
      </w:tblGrid>
      <w:tr w:rsidR="006B5273" w:rsidRPr="00A62871" w14:paraId="02C6F6BB" w14:textId="77777777" w:rsidTr="002E726E">
        <w:trPr>
          <w:trHeight w:hRule="exact" w:val="284"/>
          <w:jc w:val="center"/>
        </w:trPr>
        <w:tc>
          <w:tcPr>
            <w:tcW w:w="926" w:type="pct"/>
            <w:shd w:val="clear" w:color="auto" w:fill="CCCCCC"/>
            <w:noWrap/>
            <w:vAlign w:val="center"/>
          </w:tcPr>
          <w:p w14:paraId="32E8DC07" w14:textId="77777777" w:rsidR="006B5273" w:rsidRPr="0049482E" w:rsidRDefault="006B5273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662994822" w:edGrp="everyone" w:colFirst="1" w:colLast="1"/>
            <w:r w:rsidRPr="0049482E">
              <w:rPr>
                <w:rFonts w:asciiTheme="minorBidi" w:hAnsiTheme="minorBidi" w:cstheme="minorBidi"/>
                <w:b/>
                <w:bCs/>
                <w:rtl/>
              </w:rPr>
              <w:t xml:space="preserve">נושא </w:t>
            </w:r>
            <w:r w:rsidRPr="0049482E">
              <w:rPr>
                <w:rFonts w:asciiTheme="minorBidi" w:hAnsiTheme="minorBidi" w:cstheme="minorBidi" w:hint="cs"/>
                <w:b/>
                <w:bCs/>
                <w:rtl/>
              </w:rPr>
              <w:t>הת</w:t>
            </w:r>
            <w:r>
              <w:rPr>
                <w:rFonts w:asciiTheme="minorBidi" w:hAnsiTheme="minorBidi" w:cstheme="minorBidi" w:hint="cs"/>
                <w:b/>
                <w:bCs/>
                <w:rtl/>
              </w:rPr>
              <w:t>ו</w:t>
            </w:r>
            <w:r w:rsidRPr="0049482E">
              <w:rPr>
                <w:rFonts w:asciiTheme="minorBidi" w:hAnsiTheme="minorBidi" w:cstheme="minorBidi" w:hint="cs"/>
                <w:b/>
                <w:bCs/>
                <w:rtl/>
              </w:rPr>
              <w:t>כנית</w:t>
            </w:r>
          </w:p>
        </w:tc>
        <w:tc>
          <w:tcPr>
            <w:tcW w:w="4074" w:type="pct"/>
            <w:shd w:val="clear" w:color="auto" w:fill="FFF8E5"/>
            <w:noWrap/>
            <w:vAlign w:val="center"/>
          </w:tcPr>
          <w:p w14:paraId="2A4DB935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</w:tr>
      <w:tr w:rsidR="00B6645E" w:rsidRPr="00A62871" w14:paraId="7691804D" w14:textId="77777777" w:rsidTr="002E726E">
        <w:trPr>
          <w:trHeight w:hRule="exact" w:val="567"/>
          <w:jc w:val="center"/>
        </w:trPr>
        <w:tc>
          <w:tcPr>
            <w:tcW w:w="926" w:type="pct"/>
            <w:shd w:val="clear" w:color="auto" w:fill="CCCCCC"/>
            <w:noWrap/>
            <w:vAlign w:val="center"/>
          </w:tcPr>
          <w:p w14:paraId="69F3137C" w14:textId="61B005DB" w:rsidR="00B6645E" w:rsidRPr="0049482E" w:rsidRDefault="00B6645E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520125662" w:edGrp="everyone" w:colFirst="1" w:colLast="1"/>
            <w:permEnd w:id="1662994822"/>
            <w:r w:rsidRPr="0049482E">
              <w:rPr>
                <w:rFonts w:asciiTheme="minorBidi" w:hAnsiTheme="minorBidi" w:cstheme="minorBidi"/>
                <w:b/>
                <w:bCs/>
                <w:rtl/>
              </w:rPr>
              <w:t>תיאור</w:t>
            </w:r>
            <w:r w:rsidRPr="0049482E">
              <w:rPr>
                <w:rFonts w:asciiTheme="minorBidi" w:hAnsiTheme="minorBidi" w:cstheme="minorBidi" w:hint="cs"/>
                <w:b/>
                <w:bCs/>
                <w:rtl/>
              </w:rPr>
              <w:t xml:space="preserve"> הת</w:t>
            </w:r>
            <w:r>
              <w:rPr>
                <w:rFonts w:asciiTheme="minorBidi" w:hAnsiTheme="minorBidi" w:cstheme="minorBidi" w:hint="cs"/>
                <w:b/>
                <w:bCs/>
                <w:rtl/>
              </w:rPr>
              <w:t>ו</w:t>
            </w:r>
            <w:r w:rsidRPr="0049482E">
              <w:rPr>
                <w:rFonts w:asciiTheme="minorBidi" w:hAnsiTheme="minorBidi" w:cstheme="minorBidi" w:hint="cs"/>
                <w:b/>
                <w:bCs/>
                <w:rtl/>
              </w:rPr>
              <w:t>כנית</w:t>
            </w:r>
          </w:p>
        </w:tc>
        <w:tc>
          <w:tcPr>
            <w:tcW w:w="4074" w:type="pct"/>
            <w:shd w:val="clear" w:color="auto" w:fill="FFF8E5"/>
            <w:noWrap/>
            <w:vAlign w:val="center"/>
          </w:tcPr>
          <w:p w14:paraId="2D3F75A8" w14:textId="77777777" w:rsidR="00B6645E" w:rsidRPr="003D40B7" w:rsidRDefault="00B6645E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</w:tr>
      <w:tr w:rsidR="006B5273" w:rsidRPr="00A62871" w14:paraId="73A7E9B9" w14:textId="77777777" w:rsidTr="00B6645E">
        <w:trPr>
          <w:trHeight w:hRule="exact" w:val="283"/>
          <w:jc w:val="center"/>
        </w:trPr>
        <w:tc>
          <w:tcPr>
            <w:tcW w:w="926" w:type="pct"/>
            <w:shd w:val="clear" w:color="auto" w:fill="CCCCCC"/>
            <w:noWrap/>
            <w:vAlign w:val="center"/>
          </w:tcPr>
          <w:p w14:paraId="25F41A8F" w14:textId="248D1267" w:rsidR="006B5273" w:rsidRPr="0049482E" w:rsidRDefault="00B6645E" w:rsidP="002E726E">
            <w:pPr>
              <w:pStyle w:val="Norm"/>
              <w:ind w:left="57"/>
              <w:rPr>
                <w:rFonts w:asciiTheme="minorBidi" w:hAnsiTheme="minorBidi" w:cstheme="minorBidi"/>
                <w:b/>
                <w:bCs/>
                <w:rtl/>
              </w:rPr>
            </w:pPr>
            <w:permStart w:id="13597487" w:edGrp="everyone" w:colFirst="1" w:colLast="1"/>
            <w:permEnd w:id="520125662"/>
            <w:r w:rsidRPr="00B6645E">
              <w:rPr>
                <w:rFonts w:asciiTheme="minorBidi" w:hAnsiTheme="minorBidi"/>
                <w:b/>
                <w:bCs/>
                <w:rtl/>
              </w:rPr>
              <w:t>קול קורא (קהל יעד)</w:t>
            </w:r>
          </w:p>
        </w:tc>
        <w:tc>
          <w:tcPr>
            <w:tcW w:w="4074" w:type="pct"/>
            <w:shd w:val="clear" w:color="auto" w:fill="FFF8E5"/>
            <w:noWrap/>
            <w:vAlign w:val="center"/>
          </w:tcPr>
          <w:p w14:paraId="20ABA364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  <w:rtl/>
              </w:rPr>
            </w:pPr>
          </w:p>
        </w:tc>
      </w:tr>
      <w:permEnd w:id="13597487"/>
    </w:tbl>
    <w:p w14:paraId="0BBE5978" w14:textId="77777777" w:rsidR="006B5273" w:rsidRPr="009A0653" w:rsidRDefault="006B5273" w:rsidP="009A0653">
      <w:pPr>
        <w:pStyle w:val="Norm"/>
        <w:rPr>
          <w:rtl/>
        </w:rPr>
      </w:pPr>
    </w:p>
    <w:p w14:paraId="207AFC6E" w14:textId="7EA6F301" w:rsidR="006B5273" w:rsidRDefault="006B5273" w:rsidP="006B5273">
      <w:pPr>
        <w:pStyle w:val="Heading2"/>
        <w:framePr w:wrap="notBeside"/>
        <w:ind w:left="576" w:hanging="576"/>
        <w:rPr>
          <w:rtl/>
        </w:rPr>
      </w:pPr>
      <w:r>
        <w:rPr>
          <w:rFonts w:hint="cs"/>
          <w:rtl/>
        </w:rPr>
        <w:t>תקופת התוכנית</w:t>
      </w:r>
    </w:p>
    <w:p w14:paraId="2932C567" w14:textId="77777777" w:rsidR="006B5273" w:rsidRPr="001D0ABC" w:rsidRDefault="006B5273" w:rsidP="006B5273">
      <w:pPr>
        <w:pStyle w:val="Norm"/>
        <w:rPr>
          <w:sz w:val="2"/>
          <w:szCs w:val="2"/>
          <w:lang w:eastAsia="he-IL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תקופת התכנית"/>
      </w:tblPr>
      <w:tblGrid>
        <w:gridCol w:w="2691"/>
        <w:gridCol w:w="2692"/>
        <w:gridCol w:w="2692"/>
        <w:gridCol w:w="2692"/>
      </w:tblGrid>
      <w:tr w:rsidR="006B5273" w:rsidRPr="00A62871" w14:paraId="363D5E1F" w14:textId="77777777" w:rsidTr="002E726E">
        <w:trPr>
          <w:trHeight w:hRule="exact" w:val="283"/>
          <w:jc w:val="center"/>
        </w:trPr>
        <w:tc>
          <w:tcPr>
            <w:tcW w:w="1250" w:type="pct"/>
            <w:shd w:val="clear" w:color="auto" w:fill="CCCCCC"/>
            <w:noWrap/>
            <w:vAlign w:val="center"/>
          </w:tcPr>
          <w:p w14:paraId="1BCBD829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מספר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שנות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ה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>תוכנית</w:t>
            </w:r>
          </w:p>
        </w:tc>
        <w:tc>
          <w:tcPr>
            <w:tcW w:w="1250" w:type="pct"/>
            <w:shd w:val="clear" w:color="auto" w:fill="CCCCCC"/>
            <w:vAlign w:val="center"/>
          </w:tcPr>
          <w:p w14:paraId="76306B44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שנת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התיק</w:t>
            </w:r>
            <w:r>
              <w:rPr>
                <w:rFonts w:asciiTheme="minorBidi" w:hAnsiTheme="minorBidi" w:cstheme="minorBidi" w:hint="cs"/>
                <w:b/>
                <w:bCs/>
                <w:rtl/>
              </w:rPr>
              <w:t xml:space="preserve"> הנוכחי</w:t>
            </w:r>
          </w:p>
        </w:tc>
        <w:tc>
          <w:tcPr>
            <w:tcW w:w="1250" w:type="pct"/>
            <w:shd w:val="clear" w:color="auto" w:fill="CCCCCC"/>
            <w:vAlign w:val="center"/>
          </w:tcPr>
          <w:p w14:paraId="3A900FC2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מועד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התחלה</w:t>
            </w:r>
          </w:p>
        </w:tc>
        <w:tc>
          <w:tcPr>
            <w:tcW w:w="1250" w:type="pct"/>
            <w:shd w:val="clear" w:color="auto" w:fill="CCCCCC"/>
            <w:vAlign w:val="center"/>
          </w:tcPr>
          <w:p w14:paraId="43B94949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מועד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סיום</w:t>
            </w:r>
          </w:p>
        </w:tc>
      </w:tr>
      <w:tr w:rsidR="006B5273" w:rsidRPr="00A62871" w14:paraId="7A2C4D86" w14:textId="77777777" w:rsidTr="002E726E">
        <w:trPr>
          <w:trHeight w:hRule="exact" w:val="283"/>
          <w:jc w:val="center"/>
        </w:trPr>
        <w:tc>
          <w:tcPr>
            <w:tcW w:w="1250" w:type="pct"/>
            <w:shd w:val="clear" w:color="auto" w:fill="FFF8E5"/>
            <w:noWrap/>
            <w:vAlign w:val="center"/>
          </w:tcPr>
          <w:p w14:paraId="6B50949D" w14:textId="0C65721D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rtl/>
              </w:rPr>
            </w:pPr>
            <w:permStart w:id="657795799" w:edGrp="everyone" w:colFirst="0" w:colLast="0"/>
            <w:permStart w:id="76381178" w:edGrp="everyone" w:colFirst="1" w:colLast="1"/>
          </w:p>
        </w:tc>
        <w:tc>
          <w:tcPr>
            <w:tcW w:w="1250" w:type="pct"/>
            <w:shd w:val="clear" w:color="auto" w:fill="FFF8E5"/>
            <w:vAlign w:val="center"/>
          </w:tcPr>
          <w:p w14:paraId="0D624493" w14:textId="28D8783D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rtl/>
              </w:rPr>
            </w:pPr>
          </w:p>
        </w:tc>
        <w:tc>
          <w:tcPr>
            <w:tcW w:w="1250" w:type="pct"/>
            <w:shd w:val="clear" w:color="auto" w:fill="FFF8E5"/>
            <w:vAlign w:val="center"/>
          </w:tcPr>
          <w:sdt>
            <w:sdtPr>
              <w:rPr>
                <w:rStyle w:val="Field11"/>
                <w:rtl/>
              </w:rPr>
              <w:alias w:val="מועד התחלה"/>
              <w:tag w:val="moed_hatchala"/>
              <w:id w:val="1480572749"/>
              <w:lock w:val="sdtLocked"/>
              <w:placeholder>
                <w:docPart w:val="8195DE68696E447CB7448DD40F290A06"/>
              </w:placeholder>
              <w:showingPlcHdr/>
              <w:date>
                <w:dateFormat w:val="M/yyyy"/>
                <w:lid w:val="en-US"/>
                <w:storeMappedDataAs w:val="dateTime"/>
                <w:calendar w:val="gregorian"/>
              </w:date>
            </w:sdtPr>
            <w:sdtEndPr>
              <w:rPr>
                <w:rStyle w:val="DefaultParagraphFont"/>
                <w:rFonts w:cstheme="minorBidi"/>
                <w:color w:val="auto"/>
              </w:rPr>
            </w:sdtEndPr>
            <w:sdtContent>
              <w:permStart w:id="2144994543" w:edGrp="everyone" w:displacedByCustomXml="prev"/>
              <w:p w14:paraId="0DED607F" w14:textId="77777777" w:rsidR="006B5273" w:rsidRPr="00A62871" w:rsidRDefault="006B5273" w:rsidP="002E726E">
                <w:pPr>
                  <w:pStyle w:val="Norm"/>
                  <w:jc w:val="center"/>
                  <w:rPr>
                    <w:rFonts w:asciiTheme="minorBidi" w:hAnsiTheme="minorBidi" w:cstheme="minorBidi"/>
                    <w:rtl/>
                  </w:rPr>
                </w:pPr>
                <w:r w:rsidRPr="003D40B7">
                  <w:rPr>
                    <w:rStyle w:val="PlaceholderText"/>
                    <w:color w:val="A00000"/>
                    <w:sz w:val="18"/>
                    <w:szCs w:val="18"/>
                    <w:rtl/>
                  </w:rPr>
                  <w:t>מועד התחלה...</w:t>
                </w:r>
              </w:p>
              <w:permEnd w:id="2144994543" w:displacedByCustomXml="next"/>
            </w:sdtContent>
          </w:sdt>
        </w:tc>
        <w:tc>
          <w:tcPr>
            <w:tcW w:w="1250" w:type="pct"/>
            <w:shd w:val="clear" w:color="auto" w:fill="FFF8E5"/>
            <w:vAlign w:val="center"/>
          </w:tcPr>
          <w:sdt>
            <w:sdtPr>
              <w:rPr>
                <w:rStyle w:val="Field11"/>
                <w:rtl/>
              </w:rPr>
              <w:alias w:val="מועד סיום"/>
              <w:tag w:val="moed_siyum"/>
              <w:id w:val="1282233117"/>
              <w:lock w:val="sdtLocked"/>
              <w:placeholder>
                <w:docPart w:val="1EE365F3D0214DF89BF8DB03B482C59D"/>
              </w:placeholder>
              <w:showingPlcHdr/>
              <w:date>
                <w:dateFormat w:val="M/yyyy"/>
                <w:lid w:val="en-US"/>
                <w:storeMappedDataAs w:val="dateTime"/>
                <w:calendar w:val="gregorian"/>
              </w:date>
            </w:sdtPr>
            <w:sdtEndPr>
              <w:rPr>
                <w:rStyle w:val="DefaultParagraphFont"/>
                <w:rFonts w:cstheme="minorBidi"/>
                <w:color w:val="auto"/>
              </w:rPr>
            </w:sdtEndPr>
            <w:sdtContent>
              <w:permStart w:id="1380266199" w:edGrp="everyone" w:displacedByCustomXml="prev"/>
              <w:p w14:paraId="669B983D" w14:textId="77777777" w:rsidR="006B5273" w:rsidRPr="00A62871" w:rsidRDefault="006B5273" w:rsidP="002E726E">
                <w:pPr>
                  <w:pStyle w:val="Norm"/>
                  <w:jc w:val="center"/>
                  <w:rPr>
                    <w:rFonts w:asciiTheme="minorBidi" w:hAnsiTheme="minorBidi" w:cstheme="minorBidi"/>
                    <w:rtl/>
                  </w:rPr>
                </w:pPr>
                <w:r w:rsidRPr="003D40B7">
                  <w:rPr>
                    <w:rStyle w:val="PlaceholderText"/>
                    <w:color w:val="A00000"/>
                    <w:sz w:val="18"/>
                    <w:szCs w:val="18"/>
                    <w:rtl/>
                  </w:rPr>
                  <w:t>מועד סיום...</w:t>
                </w:r>
              </w:p>
              <w:permEnd w:id="1380266199" w:displacedByCustomXml="next"/>
            </w:sdtContent>
          </w:sdt>
        </w:tc>
      </w:tr>
    </w:tbl>
    <w:permEnd w:id="657795799"/>
    <w:permEnd w:id="76381178"/>
    <w:p w14:paraId="4859C914" w14:textId="5B62344E" w:rsidR="006B5273" w:rsidRPr="009A0653" w:rsidRDefault="009A0653" w:rsidP="009A0653">
      <w:pPr>
        <w:pStyle w:val="Norm"/>
        <w:bidi w:val="0"/>
        <w:rPr>
          <w:rtl/>
        </w:rPr>
      </w:pPr>
      <w:r>
        <w:tab/>
      </w:r>
    </w:p>
    <w:p w14:paraId="3783EBBE" w14:textId="77777777" w:rsidR="006B5273" w:rsidRDefault="006B5273" w:rsidP="006B5273">
      <w:pPr>
        <w:pStyle w:val="Heading2"/>
        <w:framePr w:wrap="notBeside"/>
        <w:ind w:left="576" w:hanging="576"/>
        <w:rPr>
          <w:rtl/>
        </w:rPr>
      </w:pPr>
      <w:r>
        <w:rPr>
          <w:rFonts w:hint="cs"/>
          <w:rtl/>
        </w:rPr>
        <w:t xml:space="preserve">אנשי </w:t>
      </w:r>
      <w:r w:rsidRPr="00742956">
        <w:rPr>
          <w:rFonts w:cs="Arial"/>
          <w:rtl/>
        </w:rPr>
        <w:t>המפתח ב</w:t>
      </w:r>
      <w:r>
        <w:rPr>
          <w:rFonts w:cs="Arial"/>
          <w:rtl/>
        </w:rPr>
        <w:t>תוכנית</w:t>
      </w:r>
      <w:r w:rsidRPr="00742956">
        <w:rPr>
          <w:rFonts w:cs="Arial"/>
          <w:rtl/>
        </w:rPr>
        <w:t xml:space="preserve"> הרב שנתית</w:t>
      </w:r>
    </w:p>
    <w:p w14:paraId="5AF7ABF1" w14:textId="77777777" w:rsidR="006B5273" w:rsidRPr="003F069F" w:rsidRDefault="006B5273" w:rsidP="006B5273">
      <w:pPr>
        <w:pStyle w:val="Norm"/>
        <w:rPr>
          <w:sz w:val="2"/>
          <w:szCs w:val="2"/>
          <w:lang w:eastAsia="he-IL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  <w:tblCaption w:val="טבלת אנשי המפתח"/>
      </w:tblPr>
      <w:tblGrid>
        <w:gridCol w:w="278"/>
        <w:gridCol w:w="2220"/>
        <w:gridCol w:w="2356"/>
        <w:gridCol w:w="1337"/>
        <w:gridCol w:w="4576"/>
      </w:tblGrid>
      <w:tr w:rsidR="006B5273" w:rsidRPr="00A62871" w14:paraId="56F0AAA0" w14:textId="77777777" w:rsidTr="002E726E">
        <w:trPr>
          <w:trHeight w:val="283"/>
          <w:jc w:val="center"/>
        </w:trPr>
        <w:tc>
          <w:tcPr>
            <w:tcW w:w="129" w:type="pct"/>
            <w:shd w:val="clear" w:color="auto" w:fill="CCCCCC"/>
            <w:noWrap/>
            <w:vAlign w:val="center"/>
          </w:tcPr>
          <w:p w14:paraId="6A8C272C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#</w:t>
            </w:r>
          </w:p>
        </w:tc>
        <w:tc>
          <w:tcPr>
            <w:tcW w:w="1031" w:type="pct"/>
            <w:shd w:val="clear" w:color="auto" w:fill="CCCCCC"/>
            <w:noWrap/>
            <w:vAlign w:val="center"/>
          </w:tcPr>
          <w:p w14:paraId="1DC7AF09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תפקיד</w:t>
            </w:r>
          </w:p>
        </w:tc>
        <w:tc>
          <w:tcPr>
            <w:tcW w:w="1094" w:type="pct"/>
            <w:shd w:val="clear" w:color="auto" w:fill="CCCCCC"/>
            <w:noWrap/>
            <w:vAlign w:val="center"/>
          </w:tcPr>
          <w:p w14:paraId="10929CE7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שם</w:t>
            </w:r>
            <w:r>
              <w:rPr>
                <w:rFonts w:asciiTheme="minorBidi" w:hAnsiTheme="minorBidi" w:cstheme="minorBidi"/>
                <w:b/>
                <w:bCs/>
                <w:rtl/>
              </w:rPr>
              <w:t xml:space="preserve"> </w:t>
            </w: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מלא</w:t>
            </w:r>
          </w:p>
        </w:tc>
        <w:tc>
          <w:tcPr>
            <w:tcW w:w="621" w:type="pct"/>
            <w:shd w:val="clear" w:color="auto" w:fill="CCCCCC"/>
            <w:noWrap/>
            <w:vAlign w:val="center"/>
          </w:tcPr>
          <w:p w14:paraId="6399F8F9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</w:rPr>
            </w:pPr>
            <w:r w:rsidRPr="00A62871">
              <w:rPr>
                <w:rFonts w:asciiTheme="minorBidi" w:hAnsiTheme="minorBidi" w:cstheme="minorBidi"/>
                <w:b/>
                <w:bCs/>
                <w:rtl/>
              </w:rPr>
              <w:t>טלפון</w:t>
            </w:r>
          </w:p>
        </w:tc>
        <w:tc>
          <w:tcPr>
            <w:tcW w:w="2125" w:type="pct"/>
            <w:shd w:val="clear" w:color="auto" w:fill="CCCCCC"/>
            <w:noWrap/>
            <w:vAlign w:val="center"/>
          </w:tcPr>
          <w:p w14:paraId="24F144FF" w14:textId="77777777" w:rsidR="006B5273" w:rsidRPr="00A62871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</w:rPr>
            </w:pPr>
            <w:r w:rsidRPr="00A62871">
              <w:rPr>
                <w:rFonts w:asciiTheme="minorBidi" w:hAnsiTheme="minorBidi" w:cstheme="minorBidi"/>
                <w:b/>
                <w:bCs/>
              </w:rPr>
              <w:t>Email</w:t>
            </w:r>
          </w:p>
        </w:tc>
      </w:tr>
      <w:tr w:rsidR="006B5273" w:rsidRPr="00A62871" w14:paraId="356462DF" w14:textId="77777777" w:rsidTr="002E726E">
        <w:trPr>
          <w:trHeight w:hRule="exact" w:val="284"/>
          <w:jc w:val="center"/>
        </w:trPr>
        <w:tc>
          <w:tcPr>
            <w:tcW w:w="129" w:type="pct"/>
            <w:shd w:val="clear" w:color="auto" w:fill="CCCCCC"/>
            <w:noWrap/>
            <w:vAlign w:val="center"/>
          </w:tcPr>
          <w:p w14:paraId="69CE9A9B" w14:textId="77777777" w:rsidR="006B5273" w:rsidRPr="0073520D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permStart w:id="1603549893" w:edGrp="everyone" w:colFirst="1" w:colLast="1"/>
            <w:permStart w:id="1923907054" w:edGrp="everyone" w:colFirst="2" w:colLast="2"/>
            <w:permStart w:id="607978793" w:edGrp="everyone" w:colFirst="3" w:colLast="3"/>
            <w:permStart w:id="1866359066" w:edGrp="everyone" w:colFirst="4" w:colLast="4"/>
            <w:r w:rsidRPr="0073520D">
              <w:rPr>
                <w:rFonts w:asciiTheme="minorBidi" w:hAnsiTheme="minorBidi" w:cstheme="minorBidi"/>
                <w:b/>
                <w:bCs/>
                <w:rtl/>
              </w:rPr>
              <w:t>1</w:t>
            </w:r>
          </w:p>
        </w:tc>
        <w:tc>
          <w:tcPr>
            <w:tcW w:w="1031" w:type="pct"/>
            <w:shd w:val="clear" w:color="auto" w:fill="FFF8E5"/>
            <w:noWrap/>
            <w:vAlign w:val="center"/>
          </w:tcPr>
          <w:p w14:paraId="360E2E63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094" w:type="pct"/>
            <w:shd w:val="clear" w:color="auto" w:fill="FFF8E5"/>
            <w:noWrap/>
            <w:vAlign w:val="center"/>
          </w:tcPr>
          <w:p w14:paraId="59164C07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621" w:type="pct"/>
            <w:shd w:val="clear" w:color="auto" w:fill="FFF8E5"/>
            <w:noWrap/>
            <w:vAlign w:val="center"/>
          </w:tcPr>
          <w:p w14:paraId="476F8DFF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  <w:tc>
          <w:tcPr>
            <w:tcW w:w="2125" w:type="pct"/>
            <w:shd w:val="clear" w:color="auto" w:fill="FFF8E5"/>
            <w:noWrap/>
            <w:vAlign w:val="center"/>
          </w:tcPr>
          <w:p w14:paraId="1DA7473B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</w:tr>
      <w:tr w:rsidR="006B5273" w:rsidRPr="00A62871" w14:paraId="653762EF" w14:textId="77777777" w:rsidTr="002E726E">
        <w:trPr>
          <w:trHeight w:hRule="exact" w:val="284"/>
          <w:jc w:val="center"/>
        </w:trPr>
        <w:tc>
          <w:tcPr>
            <w:tcW w:w="129" w:type="pct"/>
            <w:shd w:val="clear" w:color="auto" w:fill="CCCCCC"/>
            <w:noWrap/>
            <w:vAlign w:val="center"/>
          </w:tcPr>
          <w:p w14:paraId="6731E6F1" w14:textId="77777777" w:rsidR="006B5273" w:rsidRPr="0073520D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permStart w:id="1425960128" w:edGrp="everyone" w:colFirst="1" w:colLast="1"/>
            <w:permStart w:id="1863279291" w:edGrp="everyone" w:colFirst="2" w:colLast="2"/>
            <w:permStart w:id="990534256" w:edGrp="everyone" w:colFirst="3" w:colLast="3"/>
            <w:permStart w:id="464595380" w:edGrp="everyone" w:colFirst="4" w:colLast="4"/>
            <w:permEnd w:id="1603549893"/>
            <w:permEnd w:id="1923907054"/>
            <w:permEnd w:id="607978793"/>
            <w:permEnd w:id="1866359066"/>
            <w:r w:rsidRPr="0073520D">
              <w:rPr>
                <w:rFonts w:asciiTheme="minorBidi" w:hAnsiTheme="minorBidi" w:cstheme="minorBidi"/>
                <w:b/>
                <w:bCs/>
                <w:rtl/>
              </w:rPr>
              <w:t>2</w:t>
            </w:r>
          </w:p>
        </w:tc>
        <w:tc>
          <w:tcPr>
            <w:tcW w:w="1031" w:type="pct"/>
            <w:shd w:val="clear" w:color="auto" w:fill="FFF8E5"/>
            <w:noWrap/>
            <w:vAlign w:val="center"/>
          </w:tcPr>
          <w:p w14:paraId="007594E7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094" w:type="pct"/>
            <w:shd w:val="clear" w:color="auto" w:fill="FFF8E5"/>
            <w:noWrap/>
            <w:vAlign w:val="center"/>
          </w:tcPr>
          <w:p w14:paraId="39DE243B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621" w:type="pct"/>
            <w:shd w:val="clear" w:color="auto" w:fill="FFF8E5"/>
            <w:noWrap/>
            <w:vAlign w:val="center"/>
          </w:tcPr>
          <w:p w14:paraId="1A20BBC3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  <w:tc>
          <w:tcPr>
            <w:tcW w:w="2125" w:type="pct"/>
            <w:shd w:val="clear" w:color="auto" w:fill="FFF8E5"/>
            <w:noWrap/>
            <w:vAlign w:val="center"/>
          </w:tcPr>
          <w:p w14:paraId="74CFDBFD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</w:tr>
      <w:tr w:rsidR="006B5273" w:rsidRPr="00A62871" w14:paraId="211E8144" w14:textId="77777777" w:rsidTr="002E726E">
        <w:trPr>
          <w:trHeight w:hRule="exact" w:val="284"/>
          <w:jc w:val="center"/>
        </w:trPr>
        <w:tc>
          <w:tcPr>
            <w:tcW w:w="129" w:type="pct"/>
            <w:shd w:val="clear" w:color="auto" w:fill="CCCCCC"/>
            <w:noWrap/>
            <w:vAlign w:val="center"/>
          </w:tcPr>
          <w:p w14:paraId="18DB4591" w14:textId="77777777" w:rsidR="006B5273" w:rsidRPr="0073520D" w:rsidRDefault="006B5273" w:rsidP="002E726E">
            <w:pPr>
              <w:pStyle w:val="Norm"/>
              <w:jc w:val="center"/>
              <w:rPr>
                <w:rFonts w:asciiTheme="minorBidi" w:hAnsiTheme="minorBidi" w:cstheme="minorBidi"/>
                <w:b/>
                <w:bCs/>
                <w:rtl/>
              </w:rPr>
            </w:pPr>
            <w:permStart w:id="1447302477" w:edGrp="everyone" w:colFirst="1" w:colLast="1"/>
            <w:permStart w:id="1727151176" w:edGrp="everyone" w:colFirst="2" w:colLast="2"/>
            <w:permStart w:id="324275314" w:edGrp="everyone" w:colFirst="3" w:colLast="3"/>
            <w:permStart w:id="1253454038" w:edGrp="everyone" w:colFirst="4" w:colLast="4"/>
            <w:permEnd w:id="1425960128"/>
            <w:permEnd w:id="1863279291"/>
            <w:permEnd w:id="990534256"/>
            <w:permEnd w:id="464595380"/>
            <w:r w:rsidRPr="0073520D">
              <w:rPr>
                <w:rFonts w:asciiTheme="minorBidi" w:hAnsiTheme="minorBidi" w:cstheme="minorBidi"/>
                <w:b/>
                <w:bCs/>
                <w:rtl/>
              </w:rPr>
              <w:t>3</w:t>
            </w:r>
          </w:p>
        </w:tc>
        <w:tc>
          <w:tcPr>
            <w:tcW w:w="1031" w:type="pct"/>
            <w:shd w:val="clear" w:color="auto" w:fill="FFF8E5"/>
            <w:noWrap/>
            <w:vAlign w:val="center"/>
          </w:tcPr>
          <w:p w14:paraId="2F087DE1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094" w:type="pct"/>
            <w:shd w:val="clear" w:color="auto" w:fill="FFF8E5"/>
            <w:noWrap/>
            <w:vAlign w:val="center"/>
          </w:tcPr>
          <w:p w14:paraId="73D1EF09" w14:textId="77777777" w:rsidR="006B5273" w:rsidRPr="003D40B7" w:rsidRDefault="006B5273" w:rsidP="002E726E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621" w:type="pct"/>
            <w:shd w:val="clear" w:color="auto" w:fill="FFF8E5"/>
            <w:noWrap/>
            <w:vAlign w:val="center"/>
          </w:tcPr>
          <w:p w14:paraId="57CC255A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  <w:tc>
          <w:tcPr>
            <w:tcW w:w="2125" w:type="pct"/>
            <w:shd w:val="clear" w:color="auto" w:fill="FFF8E5"/>
            <w:noWrap/>
            <w:vAlign w:val="center"/>
          </w:tcPr>
          <w:p w14:paraId="4DC1DBEA" w14:textId="77777777" w:rsidR="006B5273" w:rsidRPr="003D40B7" w:rsidRDefault="006B5273" w:rsidP="002E726E">
            <w:pPr>
              <w:pStyle w:val="Norm"/>
              <w:bidi w:val="0"/>
              <w:jc w:val="center"/>
              <w:rPr>
                <w:rStyle w:val="Field11"/>
              </w:rPr>
            </w:pPr>
          </w:p>
        </w:tc>
      </w:tr>
      <w:permEnd w:id="1447302477"/>
      <w:permEnd w:id="1727151176"/>
      <w:permEnd w:id="324275314"/>
      <w:permEnd w:id="1253454038"/>
    </w:tbl>
    <w:p w14:paraId="2D9CE277" w14:textId="77777777" w:rsidR="006B5273" w:rsidRPr="00FD1411" w:rsidRDefault="006B5273" w:rsidP="006B5273">
      <w:pPr>
        <w:pStyle w:val="Norm"/>
        <w:rPr>
          <w:sz w:val="2"/>
          <w:szCs w:val="2"/>
          <w:rtl/>
        </w:rPr>
      </w:pPr>
    </w:p>
    <w:bookmarkEnd w:id="50"/>
    <w:p w14:paraId="23CFD149" w14:textId="77777777" w:rsidR="006B5273" w:rsidRPr="00FE4059" w:rsidRDefault="006B5273" w:rsidP="006B5273">
      <w:pPr>
        <w:pStyle w:val="Norm"/>
        <w:rPr>
          <w:sz w:val="2"/>
          <w:szCs w:val="2"/>
          <w:rtl/>
        </w:rPr>
      </w:pPr>
      <w:r w:rsidRPr="00FE4059">
        <w:rPr>
          <w:rFonts w:hint="cs"/>
          <w:sz w:val="2"/>
          <w:szCs w:val="2"/>
          <w:rtl/>
        </w:rPr>
        <w:t>--</w:t>
      </w:r>
    </w:p>
    <w:p w14:paraId="1E1F0C8F" w14:textId="16A1232B" w:rsidR="00E02D2F" w:rsidRDefault="00EF42DF" w:rsidP="003E1F33">
      <w:pPr>
        <w:pStyle w:val="Heading1"/>
        <w:pageBreakBefore/>
        <w:framePr w:wrap="notBeside"/>
        <w:rPr>
          <w:rtl/>
        </w:rPr>
      </w:pPr>
      <w:bookmarkStart w:id="53" w:name="_Toc44793528"/>
      <w:r>
        <w:rPr>
          <w:sz w:val="2"/>
          <w:szCs w:val="2"/>
          <w:rtl/>
        </w:rPr>
        <w:lastRenderedPageBreak/>
        <w:t>–</w:t>
      </w:r>
      <w:bookmarkEnd w:id="53"/>
      <w:r w:rsidR="008A6A93">
        <w:rPr>
          <w:rFonts w:hint="cs"/>
          <w:rtl/>
        </w:rPr>
        <w:t>תוכניות הכשרה</w:t>
      </w:r>
    </w:p>
    <w:p w14:paraId="7D5C6780" w14:textId="3A73F442" w:rsidR="008E0D93" w:rsidRPr="008E0D93" w:rsidRDefault="008A6A93" w:rsidP="008E0D93">
      <w:pPr>
        <w:pStyle w:val="Heading2"/>
        <w:framePr w:wrap="notBeside"/>
        <w:rPr>
          <w:rtl/>
        </w:rPr>
      </w:pPr>
      <w:r>
        <w:rPr>
          <w:rFonts w:hint="cs"/>
          <w:rtl/>
        </w:rPr>
        <w:t>תוכניות הכשרה מתוכננות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E02D2F" w:rsidRPr="00A62871" w14:paraId="7056A230" w14:textId="77777777" w:rsidTr="002E726E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3F0D5662" w14:textId="7DB7B215" w:rsidR="00D624D8" w:rsidRDefault="008E0D93" w:rsidP="00C572EC">
            <w:pPr>
              <w:pStyle w:val="notesbullet"/>
            </w:pPr>
            <w:r w:rsidRPr="008E0D93">
              <w:rPr>
                <w:rtl/>
              </w:rPr>
              <w:t>פרט</w:t>
            </w:r>
            <w:r w:rsidR="00D624D8">
              <w:rPr>
                <w:rFonts w:hint="cs"/>
                <w:rtl/>
              </w:rPr>
              <w:t>ו</w:t>
            </w:r>
            <w:r w:rsidRPr="008E0D93">
              <w:rPr>
                <w:rtl/>
              </w:rPr>
              <w:t xml:space="preserve"> בטבלה שלהלן את </w:t>
            </w:r>
            <w:r w:rsidR="00D624D8">
              <w:rPr>
                <w:rFonts w:hint="cs"/>
                <w:rtl/>
              </w:rPr>
              <w:t>תוכניות ההכשרה</w:t>
            </w:r>
            <w:r w:rsidRPr="008E0D93">
              <w:rPr>
                <w:rtl/>
              </w:rPr>
              <w:t xml:space="preserve"> שהוצגו בבקשה</w:t>
            </w:r>
            <w:r w:rsidR="00D624D8">
              <w:rPr>
                <w:rFonts w:hint="cs"/>
                <w:rtl/>
              </w:rPr>
              <w:t xml:space="preserve"> כולל מחזורים או קורסים לא מתוכננים. </w:t>
            </w:r>
          </w:p>
          <w:p w14:paraId="3CC40D2A" w14:textId="7749AED4" w:rsidR="008E0D93" w:rsidRDefault="00D624D8" w:rsidP="00C572EC">
            <w:pPr>
              <w:pStyle w:val="notesbullet"/>
            </w:pPr>
            <w:r>
              <w:rPr>
                <w:rFonts w:hint="cs"/>
                <w:rtl/>
              </w:rPr>
              <w:t xml:space="preserve">ככל שרלוונטי </w:t>
            </w:r>
            <w:r w:rsidR="008E0D93" w:rsidRPr="008E0D93">
              <w:rPr>
                <w:rtl/>
              </w:rPr>
              <w:t>הצ</w:t>
            </w:r>
            <w:r>
              <w:rPr>
                <w:rFonts w:hint="cs"/>
                <w:rtl/>
              </w:rPr>
              <w:t>י</w:t>
            </w:r>
            <w:r w:rsidR="008E0D93" w:rsidRPr="008E0D93">
              <w:rPr>
                <w:rtl/>
              </w:rPr>
              <w:t>ג</w:t>
            </w:r>
            <w:r>
              <w:rPr>
                <w:rFonts w:hint="cs"/>
                <w:rtl/>
              </w:rPr>
              <w:t>ו</w:t>
            </w:r>
            <w:r w:rsidR="008E0D93" w:rsidRPr="008E0D93">
              <w:rPr>
                <w:rtl/>
              </w:rPr>
              <w:t xml:space="preserve"> את התכנון מול ביצוע בפועל</w:t>
            </w:r>
          </w:p>
          <w:p w14:paraId="2A478575" w14:textId="0329C5D2" w:rsidR="00D624D8" w:rsidRDefault="00D624D8" w:rsidP="00D624D8">
            <w:pPr>
              <w:pStyle w:val="notesbullet"/>
              <w:jc w:val="left"/>
            </w:pPr>
            <w:r>
              <w:rPr>
                <w:rFonts w:hint="cs"/>
                <w:rtl/>
              </w:rPr>
              <w:t>אם בבקשה תוכנן יותר ממחזור אחד של אותו קורס יש לרשום כל מחזור בשורה נפרדת.</w:t>
            </w:r>
          </w:p>
          <w:p w14:paraId="2F8F3B99" w14:textId="000D7250" w:rsidR="00C572EC" w:rsidRPr="008A6A93" w:rsidRDefault="00C572EC" w:rsidP="00C572EC">
            <w:pPr>
              <w:pStyle w:val="notesbullet"/>
            </w:pPr>
            <w:r w:rsidRPr="00C572EC">
              <w:rPr>
                <w:rFonts w:hint="cs"/>
                <w:highlight w:val="yellow"/>
                <w:rtl/>
              </w:rPr>
              <w:t>(*)</w:t>
            </w:r>
            <w:r>
              <w:rPr>
                <w:rFonts w:hint="cs"/>
                <w:rtl/>
              </w:rPr>
              <w:t xml:space="preserve"> מצב ביצוע </w:t>
            </w:r>
            <w:r w:rsidR="008A6A93">
              <w:rPr>
                <w:rFonts w:hint="cs"/>
                <w:rtl/>
              </w:rPr>
              <w:t>הפעילות</w:t>
            </w:r>
            <w:r>
              <w:rPr>
                <w:rFonts w:hint="cs"/>
                <w:rtl/>
              </w:rPr>
              <w:t xml:space="preserve">: </w:t>
            </w:r>
            <w:r w:rsidRPr="00C572EC">
              <w:rPr>
                <w:color w:val="C00000"/>
                <w:rtl/>
              </w:rPr>
              <w:t>הושלמה, בוצעה חלקית (%), הורחבה, נדחתה להמשך, בוטלה, אחר</w:t>
            </w:r>
          </w:p>
          <w:p w14:paraId="0E15AB3B" w14:textId="2AD0AFEB" w:rsidR="008A6A93" w:rsidRPr="00A62871" w:rsidRDefault="008A6A93" w:rsidP="008A6A93">
            <w:pPr>
              <w:pStyle w:val="notesbullet"/>
              <w:rPr>
                <w:rtl/>
              </w:rPr>
            </w:pPr>
            <w:r>
              <w:rPr>
                <w:rFonts w:hint="cs"/>
                <w:rtl/>
              </w:rPr>
              <w:t>ניתן להוסיף שורות ככל שנדרש (יש למחוק שורות ריקות)</w:t>
            </w:r>
          </w:p>
        </w:tc>
      </w:tr>
    </w:tbl>
    <w:p w14:paraId="70779767" w14:textId="77777777" w:rsidR="00950688" w:rsidRPr="00324C57" w:rsidRDefault="00950688" w:rsidP="008E0D93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4271"/>
        <w:gridCol w:w="1142"/>
        <w:gridCol w:w="1141"/>
        <w:gridCol w:w="1141"/>
        <w:gridCol w:w="1141"/>
        <w:gridCol w:w="1650"/>
      </w:tblGrid>
      <w:tr w:rsidR="00A301DC" w:rsidRPr="001F3C00" w14:paraId="613F2D70" w14:textId="77777777" w:rsidTr="00A301DC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24A8BDF" w14:textId="500A6371" w:rsidR="00304688" w:rsidRPr="00304688" w:rsidRDefault="00A301DC" w:rsidP="00B61BA7">
            <w:pPr>
              <w:pStyle w:val="TableTitle"/>
              <w:rPr>
                <w:rtl/>
              </w:rPr>
            </w:pPr>
            <w:r>
              <w:rPr>
                <w:rFonts w:hint="cs"/>
                <w:rtl/>
              </w:rPr>
              <w:t>#</w:t>
            </w:r>
          </w:p>
        </w:tc>
        <w:tc>
          <w:tcPr>
            <w:tcW w:w="1983" w:type="pct"/>
            <w:shd w:val="clear" w:color="auto" w:fill="FFF2CC" w:themeFill="accent5" w:themeFillTint="33"/>
            <w:vAlign w:val="center"/>
          </w:tcPr>
          <w:p w14:paraId="65767D6E" w14:textId="5FF3FF98" w:rsidR="00C572EC" w:rsidRDefault="00C572EC" w:rsidP="00C572EC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שם ה</w:t>
            </w:r>
            <w:r w:rsidR="00304688" w:rsidRPr="00304688">
              <w:rPr>
                <w:rFonts w:hint="cs"/>
                <w:b/>
                <w:bCs/>
                <w:rtl/>
                <w:lang w:eastAsia="he-IL"/>
              </w:rPr>
              <w:t xml:space="preserve">פעילות  / </w:t>
            </w:r>
            <w:r w:rsidR="008A6A93">
              <w:rPr>
                <w:rFonts w:hint="cs"/>
                <w:b/>
                <w:bCs/>
                <w:rtl/>
                <w:lang w:eastAsia="he-IL"/>
              </w:rPr>
              <w:t>הקורס</w:t>
            </w:r>
          </w:p>
          <w:p w14:paraId="02F03F4C" w14:textId="20857436" w:rsidR="00C572EC" w:rsidRPr="00C572EC" w:rsidRDefault="00C572EC" w:rsidP="00C572EC">
            <w:pPr>
              <w:pStyle w:val="TableCell"/>
              <w:ind w:left="0"/>
              <w:jc w:val="center"/>
              <w:rPr>
                <w:lang w:eastAsia="he-IL"/>
              </w:rPr>
            </w:pPr>
            <w:r w:rsidRPr="00C572EC">
              <w:rPr>
                <w:rFonts w:hint="cs"/>
                <w:sz w:val="20"/>
                <w:szCs w:val="20"/>
                <w:rtl/>
                <w:lang w:eastAsia="he-IL"/>
              </w:rPr>
              <w:t>(כפי שנכתבה בבקשה)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40CC3412" w14:textId="39AF3685" w:rsidR="00EF3E16" w:rsidRDefault="00304688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משך </w:t>
            </w:r>
            <w:r w:rsidR="00D624D8">
              <w:rPr>
                <w:rFonts w:hint="cs"/>
                <w:b/>
                <w:bCs/>
                <w:rtl/>
                <w:lang w:eastAsia="he-IL"/>
              </w:rPr>
              <w:t>הפעילות</w:t>
            </w:r>
          </w:p>
          <w:p w14:paraId="3241C30E" w14:textId="3E5793C1" w:rsidR="00B61BA7" w:rsidRDefault="00B61BA7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ב</w:t>
            </w:r>
            <w:r w:rsidR="00304688" w:rsidRPr="00304688">
              <w:rPr>
                <w:rFonts w:hint="cs"/>
                <w:b/>
                <w:bCs/>
                <w:rtl/>
                <w:lang w:eastAsia="he-IL"/>
              </w:rPr>
              <w:t>חודשים</w:t>
            </w:r>
          </w:p>
          <w:p w14:paraId="36A0B5AC" w14:textId="72989BEE" w:rsidR="00B61BA7" w:rsidRPr="00847D91" w:rsidRDefault="00EF3E16" w:rsidP="00EF3E16">
            <w:pPr>
              <w:pStyle w:val="TableCell"/>
              <w:ind w:left="0"/>
              <w:jc w:val="center"/>
              <w:rPr>
                <w:sz w:val="18"/>
                <w:szCs w:val="18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ן</w:t>
            </w:r>
            <w:r w:rsidRPr="00EF3E16">
              <w:rPr>
                <w:rFonts w:hint="cs"/>
                <w:color w:val="C00000"/>
                <w:sz w:val="6"/>
                <w:szCs w:val="6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|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5C6D8180" w14:textId="77777777" w:rsidR="00EF3E16" w:rsidRDefault="00304688" w:rsidP="00086632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מועד</w:t>
            </w:r>
          </w:p>
          <w:p w14:paraId="5D735B90" w14:textId="700DFC7D" w:rsidR="00304688" w:rsidRDefault="00304688" w:rsidP="00086632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סיום</w:t>
            </w:r>
          </w:p>
          <w:p w14:paraId="6E841D61" w14:textId="182694C9" w:rsidR="00086632" w:rsidRPr="001A0D1A" w:rsidRDefault="00086632" w:rsidP="00086632">
            <w:pPr>
              <w:pStyle w:val="TableCell"/>
              <w:ind w:left="0"/>
              <w:jc w:val="center"/>
              <w:rPr>
                <w:color w:val="000000" w:themeColor="text1"/>
                <w:sz w:val="18"/>
                <w:szCs w:val="18"/>
                <w:rtl/>
                <w:lang w:eastAsia="he-IL"/>
              </w:rPr>
            </w:pPr>
            <w:r w:rsidRPr="001A0D1A">
              <w:rPr>
                <w:color w:val="000000" w:themeColor="text1"/>
                <w:sz w:val="18"/>
                <w:szCs w:val="18"/>
                <w:lang w:eastAsia="he-IL"/>
              </w:rPr>
              <w:t>mm/yy</w:t>
            </w:r>
          </w:p>
          <w:p w14:paraId="48AABF15" w14:textId="34865E4A" w:rsidR="00B61BA7" w:rsidRPr="00304688" w:rsidRDefault="00C572EC" w:rsidP="00C572EC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b/>
                <w:bCs/>
                <w:color w:val="A00000"/>
                <w:sz w:val="18"/>
                <w:szCs w:val="18"/>
                <w:rtl/>
                <w:lang w:eastAsia="he-IL"/>
              </w:rPr>
              <w:t xml:space="preserve"> </w:t>
            </w:r>
            <w:r w:rsidR="00EF3E16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="00EF3E16"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="00EF3E16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="00EF3E16"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="00EF3E16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7220B880" w14:textId="77777777" w:rsidR="00EF3E16" w:rsidRDefault="00EF3E16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מספר</w:t>
            </w:r>
          </w:p>
          <w:p w14:paraId="511298E9" w14:textId="7002C9F0" w:rsidR="00304688" w:rsidRDefault="008A6A93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המשתתפים</w:t>
            </w:r>
          </w:p>
          <w:p w14:paraId="3609EA68" w14:textId="77777777" w:rsidR="008A6A93" w:rsidRDefault="008A6A93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</w:p>
          <w:p w14:paraId="6F0659D0" w14:textId="262189C7" w:rsidR="00C572EC" w:rsidRPr="00304688" w:rsidRDefault="00C572EC" w:rsidP="00C572EC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sz w:val="18"/>
                <w:szCs w:val="18"/>
                <w:rtl/>
                <w:lang w:eastAsia="he-IL"/>
              </w:rPr>
              <w:t xml:space="preserve"> </w:t>
            </w:r>
            <w:r w:rsidR="00847D91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="00847D91"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="00847D91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="00847D91"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="00847D91"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7BC18CDE" w14:textId="1AB31A8D" w:rsidR="00EF3E16" w:rsidRDefault="008A6A93" w:rsidP="00B61BA7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סיימו את הקורס בהצלחה</w:t>
            </w:r>
          </w:p>
          <w:p w14:paraId="4A3A7D1B" w14:textId="60732534" w:rsidR="00C572EC" w:rsidRPr="00847D91" w:rsidRDefault="00847D91" w:rsidP="008A6A93">
            <w:pPr>
              <w:pStyle w:val="TableCell"/>
              <w:ind w:left="0"/>
              <w:rPr>
                <w:color w:val="A00000"/>
                <w:sz w:val="16"/>
                <w:szCs w:val="16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766" w:type="pct"/>
            <w:shd w:val="clear" w:color="auto" w:fill="FFF2CC" w:themeFill="accent5" w:themeFillTint="33"/>
            <w:vAlign w:val="center"/>
          </w:tcPr>
          <w:p w14:paraId="0D82F4D9" w14:textId="77777777" w:rsidR="00172660" w:rsidRPr="00304688" w:rsidRDefault="00172660" w:rsidP="00172660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מצב ביצוע</w:t>
            </w:r>
          </w:p>
          <w:p w14:paraId="73F7F03C" w14:textId="77777777" w:rsidR="00172660" w:rsidRDefault="00172660" w:rsidP="00172660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המשימה</w:t>
            </w:r>
          </w:p>
          <w:p w14:paraId="6A9F8BDA" w14:textId="77777777" w:rsidR="00C572EC" w:rsidRDefault="00172660" w:rsidP="00172660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C572EC">
              <w:rPr>
                <w:rFonts w:hint="cs"/>
                <w:b/>
                <w:bCs/>
                <w:highlight w:val="yellow"/>
                <w:rtl/>
                <w:lang w:eastAsia="he-IL"/>
              </w:rPr>
              <w:t>(*)</w:t>
            </w:r>
          </w:p>
          <w:p w14:paraId="0BC35FCF" w14:textId="5415E10D" w:rsidR="00EF3E16" w:rsidRPr="00304688" w:rsidRDefault="00EF3E16" w:rsidP="00172660">
            <w:pPr>
              <w:pStyle w:val="TableCell"/>
              <w:ind w:left="0"/>
              <w:jc w:val="center"/>
              <w:rPr>
                <w:b/>
                <w:bCs/>
                <w:lang w:eastAsia="he-IL"/>
              </w:rPr>
            </w:pP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מצב ביצוע      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="001A0D1A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%</w:t>
            </w:r>
          </w:p>
        </w:tc>
      </w:tr>
    </w:tbl>
    <w:p w14:paraId="1F18DE5B" w14:textId="77777777" w:rsidR="001A0D1A" w:rsidRPr="001A0D1A" w:rsidRDefault="001A0D1A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0"/>
        <w:gridCol w:w="4270"/>
        <w:gridCol w:w="571"/>
        <w:gridCol w:w="571"/>
        <w:gridCol w:w="571"/>
        <w:gridCol w:w="571"/>
        <w:gridCol w:w="571"/>
        <w:gridCol w:w="571"/>
        <w:gridCol w:w="571"/>
        <w:gridCol w:w="571"/>
        <w:gridCol w:w="1264"/>
        <w:gridCol w:w="385"/>
      </w:tblGrid>
      <w:tr w:rsidR="00EF3E16" w:rsidRPr="001F3C00" w14:paraId="4CCD3442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ermStart w:id="1396972600" w:edGrp="everyone" w:displacedByCustomXml="next"/>
          <w:sdt>
            <w:sdtPr>
              <w:rPr>
                <w:rFonts w:hint="cs"/>
                <w:b/>
                <w:bCs/>
                <w:rtl/>
              </w:rPr>
              <w:id w:val="-1651134823"/>
              <w:lock w:val="sdtLocked"/>
              <w:placeholder>
                <w:docPart w:val="C1B0911B7AB449E1AD6790B381B9DFA2"/>
              </w:placeholder>
            </w:sdtPr>
            <w:sdtEndPr/>
            <w:sdtContent>
              <w:p w14:paraId="60319EFE" w14:textId="77777777" w:rsidR="00172660" w:rsidRPr="001A0D1A" w:rsidRDefault="00172660" w:rsidP="001A0D1A">
                <w:pPr>
                  <w:pStyle w:val="Norm"/>
                  <w:jc w:val="center"/>
                  <w:rPr>
                    <w:b/>
                    <w:bCs/>
                    <w:rtl/>
                    <w:lang w:eastAsia="he-IL"/>
                  </w:rPr>
                </w:pPr>
                <w:r w:rsidRPr="001A0D1A">
                  <w:rPr>
                    <w:rFonts w:hint="cs"/>
                    <w:b/>
                    <w:bCs/>
                    <w:rtl/>
                  </w:rPr>
                  <w:t>1</w:t>
                </w:r>
              </w:p>
            </w:sdtContent>
          </w:sdt>
        </w:tc>
        <w:tc>
          <w:tcPr>
            <w:tcW w:w="1983" w:type="pct"/>
            <w:shd w:val="clear" w:color="auto" w:fill="FFFFFF" w:themeFill="background1"/>
            <w:vAlign w:val="center"/>
          </w:tcPr>
          <w:p w14:paraId="045C92AE" w14:textId="1178EC39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E73BE40" w14:textId="5F1AF16A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956A16C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B7B95F5" w14:textId="6E65DFB4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F34BD29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549899C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1311CF6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430C36F" w14:textId="3505BFEC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DC670C3" w14:textId="19E7B202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3685222D" w14:textId="00B4E46E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09563F75" w14:textId="55053BEB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23577A91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75AB020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b/>
                <w:bCs/>
                <w:rtl/>
                <w:lang w:eastAsia="he-IL"/>
              </w:rPr>
              <w:t>2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5B3EEE23" w14:textId="49657135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842AE07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11AF8F1" w14:textId="27AC5A82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2CD0A73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F168989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EA7299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DF3FB2B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3F7952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C212494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62F9F324" w14:textId="38A08E36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A93635C" w14:textId="080FD8B9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02E01F43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6E05E4B7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3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12DF1A02" w14:textId="150C6705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3F57A4C" w14:textId="7D573154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B617898" w14:textId="027C806B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55C47E4" w14:textId="1A18EF64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03EEC83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9045301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5F1191D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D5D5FE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233F56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5C21644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780C1720" w14:textId="2B3645D2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051C46CA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6B1C11E6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4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70D8B837" w14:textId="41E6BC7E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52002D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81A3C2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183D2DC" w14:textId="4BDA001F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93CF81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3069713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EDE6C05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5E2FDE5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032FA41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AC7B9F9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3A0C4E15" w14:textId="0A5F72E7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7B852196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28D45E9E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5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0F8A4AAD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75F843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65F5898" w14:textId="6448F59C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2D67E5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9B8744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45221B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DE32F95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FA54E6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3BCC49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181C226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3F38A7AB" w14:textId="5D3367A6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5D4A6229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D6668DC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6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6F52E8B3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AB619E1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70BBA83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7FEEB0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98BA1F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CD2726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07CA1A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853612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1C235C9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3B0C2D5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77A703D1" w14:textId="4D832416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75FCE4FE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9A494D7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7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76D77D63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3F23C2C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EFB2B8B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4C238E1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0CF13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D8ED740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BE466ED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44D602C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76F5C29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202BDB27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52ACCBB" w14:textId="35BC9EFB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58A5EA72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1E9D3EC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8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44C1AA39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4AC291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BB1562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D423D15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12E034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D41956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80DC152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2BE615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CAA59A6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41CECDD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677AFF4" w14:textId="7BAD48CD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7297FB87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0200A34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9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22BD8F0B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D25651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EA54514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55802E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C7454D3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5E6F49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8436D07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DBA6348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27FB4C6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1428C8D5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A21ED43" w14:textId="23872F28" w:rsidR="00172660" w:rsidRPr="009D1DCC" w:rsidRDefault="00172660" w:rsidP="009D1DCC">
            <w:pPr>
              <w:pStyle w:val="Field10"/>
            </w:pPr>
          </w:p>
        </w:tc>
      </w:tr>
      <w:tr w:rsidR="00EF3E16" w:rsidRPr="001F3C00" w14:paraId="1C7960A7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B99623A" w14:textId="77777777" w:rsidR="00172660" w:rsidRPr="001A0D1A" w:rsidRDefault="00172660" w:rsidP="001A0D1A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10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0E98AEEC" w14:textId="77777777" w:rsidR="00172660" w:rsidRPr="00A72DED" w:rsidRDefault="00172660" w:rsidP="009D1DC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27B3E5F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D14838D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707852D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68CD7BB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43CE63E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F59B30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F364A4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0CCF9EA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1E404AED" w14:textId="77777777" w:rsidR="00172660" w:rsidRPr="009D1DCC" w:rsidRDefault="00172660" w:rsidP="009D1DCC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50350122" w14:textId="6D061AD5" w:rsidR="00172660" w:rsidRPr="009D1DCC" w:rsidRDefault="00172660" w:rsidP="009D1DCC">
            <w:pPr>
              <w:pStyle w:val="Field10"/>
            </w:pPr>
          </w:p>
        </w:tc>
      </w:tr>
      <w:permEnd w:id="1396972600"/>
    </w:tbl>
    <w:p w14:paraId="5FF63023" w14:textId="333687D7" w:rsidR="00E02D2F" w:rsidRPr="00324C57" w:rsidRDefault="00E02D2F" w:rsidP="009D1DCC">
      <w:pPr>
        <w:pStyle w:val="Field10"/>
        <w:rPr>
          <w:rtl/>
        </w:rPr>
      </w:pPr>
    </w:p>
    <w:p w14:paraId="4E0606FD" w14:textId="6BCAD092" w:rsidR="008E0D93" w:rsidRDefault="008A6A93" w:rsidP="00DC2841">
      <w:pPr>
        <w:pStyle w:val="Heading2"/>
        <w:framePr w:wrap="notBeside"/>
        <w:rPr>
          <w:rtl/>
        </w:rPr>
      </w:pPr>
      <w:r>
        <w:rPr>
          <w:rFonts w:hint="cs"/>
          <w:rtl/>
        </w:rPr>
        <w:t>הכשרות לא מתוכננות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1E66E3" w:rsidRPr="00A62871" w14:paraId="4A75DB08" w14:textId="77777777" w:rsidTr="00705973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568BFCAB" w14:textId="3D0DDED6" w:rsidR="008A6A93" w:rsidRDefault="001E66E3" w:rsidP="008A6A93">
            <w:pPr>
              <w:pStyle w:val="notesbullet"/>
              <w:rPr>
                <w:rtl/>
              </w:rPr>
            </w:pPr>
            <w:bookmarkStart w:id="54" w:name="_Hlk44704355"/>
            <w:r w:rsidRPr="008E0D93">
              <w:rPr>
                <w:rtl/>
              </w:rPr>
              <w:t xml:space="preserve">פרט </w:t>
            </w:r>
            <w:r w:rsidR="008A6A93">
              <w:rPr>
                <w:rtl/>
              </w:rPr>
              <w:t>ככל שרלוונטי בטבלה שלהלן את קורסים / הכשרות שבוצעו במהלך התוכנית, אך לא היו מתוכננים מראש.</w:t>
            </w:r>
          </w:p>
          <w:p w14:paraId="53692042" w14:textId="77777777" w:rsidR="008A6A93" w:rsidRDefault="008A6A93" w:rsidP="008A6A93">
            <w:pPr>
              <w:pStyle w:val="notesbullet"/>
              <w:rPr>
                <w:rtl/>
              </w:rPr>
            </w:pPr>
            <w:r>
              <w:rPr>
                <w:rtl/>
              </w:rPr>
              <w:t>טבלה זו תפרט את הקורסים/ הכשרות שנוספו ולא היו מתוכננות, פרט לגבי האוכלוסייה, מקצוע ההכשרה וכמות המוכשרים.</w:t>
            </w:r>
          </w:p>
          <w:p w14:paraId="53A86619" w14:textId="730E823B" w:rsidR="001E66E3" w:rsidRPr="008A6A93" w:rsidRDefault="001E66E3" w:rsidP="00705973">
            <w:pPr>
              <w:pStyle w:val="notesbullet"/>
            </w:pPr>
            <w:r w:rsidRPr="00C572EC">
              <w:rPr>
                <w:rFonts w:hint="cs"/>
                <w:highlight w:val="yellow"/>
                <w:rtl/>
              </w:rPr>
              <w:t>(*)</w:t>
            </w:r>
            <w:r>
              <w:rPr>
                <w:rFonts w:hint="cs"/>
                <w:rtl/>
              </w:rPr>
              <w:t xml:space="preserve"> מצב ביצוע </w:t>
            </w:r>
            <w:r w:rsidR="008A6A93">
              <w:rPr>
                <w:rFonts w:hint="cs"/>
                <w:rtl/>
              </w:rPr>
              <w:t>הפעילות</w:t>
            </w:r>
            <w:r>
              <w:rPr>
                <w:rFonts w:hint="cs"/>
                <w:rtl/>
              </w:rPr>
              <w:t xml:space="preserve">: </w:t>
            </w:r>
            <w:r w:rsidRPr="00C572EC">
              <w:rPr>
                <w:color w:val="C00000"/>
                <w:rtl/>
              </w:rPr>
              <w:t>הושלמה, בוצעה חלקית (%),  הורחבה, נדחתה להמשך, בוטלה, אחר</w:t>
            </w:r>
          </w:p>
          <w:p w14:paraId="177A50AE" w14:textId="6BB52969" w:rsidR="008A6A93" w:rsidRPr="00A62871" w:rsidRDefault="008A6A93" w:rsidP="008A6A93">
            <w:pPr>
              <w:pStyle w:val="notesbullet"/>
              <w:rPr>
                <w:rtl/>
              </w:rPr>
            </w:pPr>
            <w:r>
              <w:rPr>
                <w:rFonts w:hint="cs"/>
                <w:rtl/>
              </w:rPr>
              <w:t>ניתן להוסיף שורות ככל שנדרש (יש למחוק שורות ריקות)</w:t>
            </w:r>
          </w:p>
        </w:tc>
      </w:tr>
      <w:bookmarkEnd w:id="54"/>
    </w:tbl>
    <w:p w14:paraId="2660A81C" w14:textId="77777777" w:rsidR="001E66E3" w:rsidRPr="00324C57" w:rsidRDefault="001E66E3" w:rsidP="001E66E3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4271"/>
        <w:gridCol w:w="1142"/>
        <w:gridCol w:w="1141"/>
        <w:gridCol w:w="1141"/>
        <w:gridCol w:w="1141"/>
        <w:gridCol w:w="1650"/>
      </w:tblGrid>
      <w:tr w:rsidR="001A0D1A" w:rsidRPr="001F3C00" w14:paraId="7F0E38F6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9A90BF9" w14:textId="77777777" w:rsidR="001A0D1A" w:rsidRPr="00304688" w:rsidRDefault="001A0D1A" w:rsidP="00A84CD8">
            <w:pPr>
              <w:pStyle w:val="TableTitle"/>
              <w:rPr>
                <w:rtl/>
              </w:rPr>
            </w:pPr>
          </w:p>
        </w:tc>
        <w:tc>
          <w:tcPr>
            <w:tcW w:w="1983" w:type="pct"/>
            <w:shd w:val="clear" w:color="auto" w:fill="FFF2CC" w:themeFill="accent5" w:themeFillTint="33"/>
            <w:vAlign w:val="center"/>
          </w:tcPr>
          <w:p w14:paraId="253D1272" w14:textId="15AAE3A0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שם ה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פעילות  / </w:t>
            </w:r>
            <w:r w:rsidR="00DC2841">
              <w:rPr>
                <w:rFonts w:hint="cs"/>
                <w:b/>
                <w:bCs/>
                <w:rtl/>
                <w:lang w:eastAsia="he-IL"/>
              </w:rPr>
              <w:t>הקורס</w:t>
            </w:r>
          </w:p>
          <w:p w14:paraId="32F961BA" w14:textId="77777777" w:rsidR="001A0D1A" w:rsidRPr="00C572EC" w:rsidRDefault="001A0D1A" w:rsidP="00A84CD8">
            <w:pPr>
              <w:pStyle w:val="TableCell"/>
              <w:ind w:left="0"/>
              <w:jc w:val="center"/>
              <w:rPr>
                <w:lang w:eastAsia="he-IL"/>
              </w:rPr>
            </w:pPr>
            <w:r w:rsidRPr="00C572EC">
              <w:rPr>
                <w:rFonts w:hint="cs"/>
                <w:sz w:val="20"/>
                <w:szCs w:val="20"/>
                <w:rtl/>
                <w:lang w:eastAsia="he-IL"/>
              </w:rPr>
              <w:t>(כפי שנכתבה בבקשה)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2426ECE5" w14:textId="29A7EC34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משך </w:t>
            </w:r>
            <w:r>
              <w:rPr>
                <w:rFonts w:hint="cs"/>
                <w:b/>
                <w:bCs/>
                <w:rtl/>
                <w:lang w:eastAsia="he-IL"/>
              </w:rPr>
              <w:t>ה</w:t>
            </w:r>
            <w:r w:rsidR="008A6A93">
              <w:rPr>
                <w:rFonts w:hint="cs"/>
                <w:b/>
                <w:bCs/>
                <w:rtl/>
                <w:lang w:eastAsia="he-IL"/>
              </w:rPr>
              <w:t>פעילות</w:t>
            </w:r>
          </w:p>
          <w:p w14:paraId="045ADC3F" w14:textId="77777777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ב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>חודשים</w:t>
            </w:r>
          </w:p>
          <w:p w14:paraId="2CC00234" w14:textId="77777777" w:rsidR="001A0D1A" w:rsidRPr="00847D91" w:rsidRDefault="001A0D1A" w:rsidP="00A84CD8">
            <w:pPr>
              <w:pStyle w:val="TableCell"/>
              <w:ind w:left="0"/>
              <w:jc w:val="center"/>
              <w:rPr>
                <w:sz w:val="18"/>
                <w:szCs w:val="18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ן</w:t>
            </w:r>
            <w:r w:rsidRPr="00EF3E16">
              <w:rPr>
                <w:rFonts w:hint="cs"/>
                <w:color w:val="C00000"/>
                <w:sz w:val="6"/>
                <w:szCs w:val="6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|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5D2149E6" w14:textId="77777777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מועד</w:t>
            </w:r>
          </w:p>
          <w:p w14:paraId="611CE18E" w14:textId="77777777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סיום</w:t>
            </w:r>
          </w:p>
          <w:p w14:paraId="2C05FF18" w14:textId="77777777" w:rsidR="001A0D1A" w:rsidRPr="001A0D1A" w:rsidRDefault="001A0D1A" w:rsidP="00A84CD8">
            <w:pPr>
              <w:pStyle w:val="TableCell"/>
              <w:ind w:left="0"/>
              <w:jc w:val="center"/>
              <w:rPr>
                <w:color w:val="000000" w:themeColor="text1"/>
                <w:sz w:val="18"/>
                <w:szCs w:val="18"/>
                <w:rtl/>
                <w:lang w:eastAsia="he-IL"/>
              </w:rPr>
            </w:pPr>
            <w:r w:rsidRPr="001A0D1A">
              <w:rPr>
                <w:color w:val="000000" w:themeColor="text1"/>
                <w:sz w:val="18"/>
                <w:szCs w:val="18"/>
                <w:lang w:eastAsia="he-IL"/>
              </w:rPr>
              <w:t>mm/yy</w:t>
            </w:r>
          </w:p>
          <w:p w14:paraId="7D1814E1" w14:textId="77777777" w:rsidR="001A0D1A" w:rsidRPr="00304688" w:rsidRDefault="001A0D1A" w:rsidP="00A84CD8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b/>
                <w:bCs/>
                <w:color w:val="A00000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1FE601CA" w14:textId="77777777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מספר</w:t>
            </w:r>
          </w:p>
          <w:p w14:paraId="73AE6D70" w14:textId="6CD6A50A" w:rsidR="001A0D1A" w:rsidRDefault="008A6A93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המשתתפים</w:t>
            </w:r>
          </w:p>
          <w:p w14:paraId="0186702A" w14:textId="77777777" w:rsidR="008A6A93" w:rsidRDefault="008A6A93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</w:p>
          <w:p w14:paraId="05A94904" w14:textId="77777777" w:rsidR="001A0D1A" w:rsidRPr="00304688" w:rsidRDefault="001A0D1A" w:rsidP="00A84CD8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4A62E483" w14:textId="27FE48E1" w:rsidR="001A0D1A" w:rsidRDefault="008A6A93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סיימו את הקורס בהצלחה</w:t>
            </w:r>
          </w:p>
          <w:p w14:paraId="5F34F788" w14:textId="6346FDA3" w:rsidR="001A0D1A" w:rsidRPr="00847D91" w:rsidRDefault="001A0D1A" w:rsidP="00A84CD8">
            <w:pPr>
              <w:pStyle w:val="TableCell"/>
              <w:ind w:left="0"/>
              <w:rPr>
                <w:color w:val="A00000"/>
                <w:sz w:val="16"/>
                <w:szCs w:val="16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766" w:type="pct"/>
            <w:shd w:val="clear" w:color="auto" w:fill="FFF2CC" w:themeFill="accent5" w:themeFillTint="33"/>
            <w:vAlign w:val="center"/>
          </w:tcPr>
          <w:p w14:paraId="0E091784" w14:textId="77777777" w:rsidR="001A0D1A" w:rsidRPr="00304688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מצב ביצוע</w:t>
            </w:r>
          </w:p>
          <w:p w14:paraId="0DD7E724" w14:textId="229240C9" w:rsidR="001A0D1A" w:rsidRDefault="00DC2841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הפעילות</w:t>
            </w:r>
          </w:p>
          <w:p w14:paraId="2ECB0ECB" w14:textId="77777777" w:rsidR="001A0D1A" w:rsidRDefault="001A0D1A" w:rsidP="00A84CD8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C572EC">
              <w:rPr>
                <w:rFonts w:hint="cs"/>
                <w:b/>
                <w:bCs/>
                <w:highlight w:val="yellow"/>
                <w:rtl/>
                <w:lang w:eastAsia="he-IL"/>
              </w:rPr>
              <w:t>(*)</w:t>
            </w:r>
          </w:p>
          <w:p w14:paraId="3F035CDC" w14:textId="77777777" w:rsidR="001A0D1A" w:rsidRPr="00304688" w:rsidRDefault="001A0D1A" w:rsidP="00A84CD8">
            <w:pPr>
              <w:pStyle w:val="TableCell"/>
              <w:ind w:left="0"/>
              <w:jc w:val="center"/>
              <w:rPr>
                <w:b/>
                <w:bCs/>
                <w:lang w:eastAsia="he-IL"/>
              </w:rPr>
            </w:pP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מצב ביצוע      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%</w:t>
            </w:r>
          </w:p>
        </w:tc>
      </w:tr>
    </w:tbl>
    <w:p w14:paraId="3DD0FA46" w14:textId="77777777" w:rsidR="001A0D1A" w:rsidRPr="001A0D1A" w:rsidRDefault="001A0D1A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0"/>
        <w:gridCol w:w="4270"/>
        <w:gridCol w:w="571"/>
        <w:gridCol w:w="571"/>
        <w:gridCol w:w="571"/>
        <w:gridCol w:w="571"/>
        <w:gridCol w:w="571"/>
        <w:gridCol w:w="571"/>
        <w:gridCol w:w="571"/>
        <w:gridCol w:w="571"/>
        <w:gridCol w:w="1264"/>
        <w:gridCol w:w="385"/>
      </w:tblGrid>
      <w:tr w:rsidR="001A0D1A" w:rsidRPr="001F3C00" w14:paraId="04EF0BF8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ermStart w:id="232523586" w:edGrp="everyone" w:displacedByCustomXml="next"/>
          <w:sdt>
            <w:sdtPr>
              <w:rPr>
                <w:rFonts w:hint="cs"/>
                <w:b/>
                <w:bCs/>
                <w:rtl/>
              </w:rPr>
              <w:id w:val="-45377263"/>
              <w:lock w:val="sdtLocked"/>
              <w:placeholder>
                <w:docPart w:val="D3EEFC80A5B54C38B52BEB161159F077"/>
              </w:placeholder>
            </w:sdtPr>
            <w:sdtEndPr/>
            <w:sdtContent>
              <w:p w14:paraId="5FAC3BC9" w14:textId="77777777" w:rsidR="001A0D1A" w:rsidRPr="001A0D1A" w:rsidRDefault="001A0D1A" w:rsidP="00A84CD8">
                <w:pPr>
                  <w:pStyle w:val="Norm"/>
                  <w:jc w:val="center"/>
                  <w:rPr>
                    <w:b/>
                    <w:bCs/>
                    <w:rtl/>
                    <w:lang w:eastAsia="he-IL"/>
                  </w:rPr>
                </w:pPr>
                <w:r w:rsidRPr="001A0D1A">
                  <w:rPr>
                    <w:rFonts w:hint="cs"/>
                    <w:b/>
                    <w:bCs/>
                    <w:rtl/>
                  </w:rPr>
                  <w:t>1</w:t>
                </w:r>
              </w:p>
            </w:sdtContent>
          </w:sdt>
        </w:tc>
        <w:tc>
          <w:tcPr>
            <w:tcW w:w="1983" w:type="pct"/>
            <w:shd w:val="clear" w:color="auto" w:fill="FFFFFF" w:themeFill="background1"/>
            <w:vAlign w:val="center"/>
          </w:tcPr>
          <w:p w14:paraId="6D7E8920" w14:textId="77777777" w:rsidR="001A0D1A" w:rsidRPr="00A72DED" w:rsidRDefault="001A0D1A" w:rsidP="00A84CD8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A5F7B2D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C052C37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D7DFCAA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552F8EC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B24568B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C18E00C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1580620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8EFC454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514BA807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5E79E264" w14:textId="77777777" w:rsidR="001A0D1A" w:rsidRPr="009D1DCC" w:rsidRDefault="001A0D1A" w:rsidP="00A84CD8">
            <w:pPr>
              <w:pStyle w:val="Field10"/>
            </w:pPr>
          </w:p>
        </w:tc>
      </w:tr>
      <w:tr w:rsidR="001A0D1A" w:rsidRPr="001F3C00" w14:paraId="37F18242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61AAE350" w14:textId="77777777" w:rsidR="001A0D1A" w:rsidRPr="001A0D1A" w:rsidRDefault="001A0D1A" w:rsidP="00A84CD8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b/>
                <w:bCs/>
                <w:rtl/>
                <w:lang w:eastAsia="he-IL"/>
              </w:rPr>
              <w:t>2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73DF5312" w14:textId="77777777" w:rsidR="001A0D1A" w:rsidRPr="00A72DED" w:rsidRDefault="001A0D1A" w:rsidP="00A84CD8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982BFAA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7FFCCC8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B5FB6F8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1FB4FA4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12B10AF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C2BD5B4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8B222D9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4EFAB1C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9842791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DEEA9B6" w14:textId="77777777" w:rsidR="001A0D1A" w:rsidRPr="009D1DCC" w:rsidRDefault="001A0D1A" w:rsidP="00A84CD8">
            <w:pPr>
              <w:pStyle w:val="Field10"/>
            </w:pPr>
          </w:p>
        </w:tc>
      </w:tr>
      <w:tr w:rsidR="001A0D1A" w:rsidRPr="001F3C00" w14:paraId="2027338B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71F0155" w14:textId="77777777" w:rsidR="001A0D1A" w:rsidRPr="001A0D1A" w:rsidRDefault="001A0D1A" w:rsidP="00A84CD8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3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0B82EE2D" w14:textId="77777777" w:rsidR="001A0D1A" w:rsidRPr="00A72DED" w:rsidRDefault="001A0D1A" w:rsidP="00A84CD8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8F7F516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B822470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BC8F30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ECE0E9C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2135F46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C3AC9C8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65BF730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126DE1B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6B237A56" w14:textId="77777777" w:rsidR="001A0D1A" w:rsidRPr="009D1DCC" w:rsidRDefault="001A0D1A" w:rsidP="00A84CD8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4B192EDA" w14:textId="77777777" w:rsidR="001A0D1A" w:rsidRPr="009D1DCC" w:rsidRDefault="001A0D1A" w:rsidP="00A84CD8">
            <w:pPr>
              <w:pStyle w:val="Field10"/>
            </w:pPr>
          </w:p>
        </w:tc>
      </w:tr>
      <w:tr w:rsidR="008A6A93" w:rsidRPr="001F3C00" w14:paraId="02FC626C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2DBFE945" w14:textId="03A2D7B4" w:rsidR="008A6A93" w:rsidRPr="001A0D1A" w:rsidRDefault="008A6A93" w:rsidP="00A84CD8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4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3664C845" w14:textId="77777777" w:rsidR="008A6A93" w:rsidRPr="00A72DED" w:rsidRDefault="008A6A93" w:rsidP="00A84CD8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363CE7D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6F57FEE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339A43B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55E2BF2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8C8CBD2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3FE6CB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085D9BB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9FEA890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599556AE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512B3E28" w14:textId="77777777" w:rsidR="008A6A93" w:rsidRPr="009D1DCC" w:rsidRDefault="008A6A93" w:rsidP="00A84CD8">
            <w:pPr>
              <w:pStyle w:val="Field10"/>
            </w:pPr>
          </w:p>
        </w:tc>
      </w:tr>
      <w:tr w:rsidR="008A6A93" w:rsidRPr="001F3C00" w14:paraId="001A3EC9" w14:textId="77777777" w:rsidTr="001A0D1A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1AF48948" w14:textId="1939C2D9" w:rsidR="008A6A93" w:rsidRPr="001A0D1A" w:rsidRDefault="008A6A93" w:rsidP="00A84CD8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5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32435B6F" w14:textId="77777777" w:rsidR="008A6A93" w:rsidRPr="00A72DED" w:rsidRDefault="008A6A93" w:rsidP="00A84CD8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D1787B7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BE61E0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4BDCBE2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0435A18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2E41F03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4869D32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B49383F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2FF7B64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6E2D6F23" w14:textId="77777777" w:rsidR="008A6A93" w:rsidRPr="009D1DCC" w:rsidRDefault="008A6A93" w:rsidP="00A84CD8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600D7A50" w14:textId="77777777" w:rsidR="008A6A93" w:rsidRPr="009D1DCC" w:rsidRDefault="008A6A93" w:rsidP="00A84CD8">
            <w:pPr>
              <w:pStyle w:val="Field10"/>
            </w:pPr>
          </w:p>
        </w:tc>
      </w:tr>
      <w:permEnd w:id="232523586"/>
    </w:tbl>
    <w:p w14:paraId="0CA71037" w14:textId="77777777" w:rsidR="00705973" w:rsidRDefault="00705973" w:rsidP="00705973">
      <w:pPr>
        <w:pStyle w:val="Norm"/>
      </w:pPr>
    </w:p>
    <w:p w14:paraId="37F6BEEB" w14:textId="5A74CDC6" w:rsidR="008E0D93" w:rsidRDefault="00DC2841" w:rsidP="00166745">
      <w:pPr>
        <w:pStyle w:val="Heading2"/>
        <w:framePr w:wrap="notBeside"/>
        <w:rPr>
          <w:rtl/>
        </w:rPr>
      </w:pPr>
      <w:r w:rsidRPr="00DC2841">
        <w:rPr>
          <w:rFonts w:cs="Arial"/>
          <w:rtl/>
        </w:rPr>
        <w:t>פירוט הכשרות שטרם הסתיימו</w:t>
      </w:r>
      <w:r>
        <w:rPr>
          <w:rFonts w:hint="cs"/>
          <w:rtl/>
        </w:rPr>
        <w:t xml:space="preserve"> 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705973" w:rsidRPr="00A62871" w14:paraId="352EBBDE" w14:textId="77777777" w:rsidTr="00705973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5A1BD315" w14:textId="6BAF53E4" w:rsidR="00DC2841" w:rsidRDefault="00DC2841" w:rsidP="00DC2841">
            <w:pPr>
              <w:pStyle w:val="notesbullet"/>
              <w:rPr>
                <w:rtl/>
              </w:rPr>
            </w:pPr>
            <w:r>
              <w:rPr>
                <w:rFonts w:hint="cs"/>
                <w:rtl/>
              </w:rPr>
              <w:t>פרטו</w:t>
            </w:r>
            <w:r>
              <w:rPr>
                <w:rtl/>
              </w:rPr>
              <w:t xml:space="preserve"> את הקורסים/ הכשרות שעדיין בתהליך ומצבן</w:t>
            </w:r>
          </w:p>
          <w:p w14:paraId="63E6C112" w14:textId="77777777" w:rsidR="00705973" w:rsidRDefault="00DC2841" w:rsidP="00DC2841">
            <w:pPr>
              <w:pStyle w:val="notesbullet"/>
            </w:pPr>
            <w:r>
              <w:rPr>
                <w:rtl/>
              </w:rPr>
              <w:t>יש לפרט בטבלה הבאה את הסיבות למשימות שטרם הושלמו</w:t>
            </w:r>
          </w:p>
          <w:p w14:paraId="09EBC69A" w14:textId="6B0D55B0" w:rsidR="00DC2841" w:rsidRPr="00A62871" w:rsidRDefault="00DC2841" w:rsidP="00DC2841">
            <w:pPr>
              <w:pStyle w:val="notesbullet"/>
              <w:rPr>
                <w:rtl/>
              </w:rPr>
            </w:pPr>
            <w:r w:rsidRPr="00DC2841">
              <w:rPr>
                <w:rtl/>
              </w:rPr>
              <w:t>ניתן להוסיף שורות ככל שנדרש (יש למחוק שורות ריקות)</w:t>
            </w:r>
          </w:p>
        </w:tc>
      </w:tr>
    </w:tbl>
    <w:p w14:paraId="6C46739E" w14:textId="0025D012" w:rsidR="00705973" w:rsidRPr="00CE28AC" w:rsidRDefault="00705973" w:rsidP="00705973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78"/>
        <w:gridCol w:w="4819"/>
        <w:gridCol w:w="5670"/>
      </w:tblGrid>
      <w:tr w:rsidR="00CE28AC" w:rsidRPr="001F3C00" w14:paraId="31C2D3ED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06D06BC5" w14:textId="445DCE6D" w:rsidR="00CE28AC" w:rsidRDefault="00CE28AC" w:rsidP="00CE28AC">
            <w:pPr>
              <w:pStyle w:val="TableTitle"/>
              <w:rPr>
                <w:rtl/>
              </w:rPr>
            </w:pPr>
            <w:r>
              <w:rPr>
                <w:rFonts w:hint="cs"/>
                <w:rtl/>
              </w:rPr>
              <w:t>#</w:t>
            </w:r>
          </w:p>
        </w:tc>
        <w:tc>
          <w:tcPr>
            <w:tcW w:w="2238" w:type="pct"/>
            <w:shd w:val="clear" w:color="auto" w:fill="FFF2CC" w:themeFill="accent5" w:themeFillTint="33"/>
          </w:tcPr>
          <w:p w14:paraId="4BF12A7F" w14:textId="45F8215D" w:rsidR="00CE28AC" w:rsidRPr="00CE28AC" w:rsidRDefault="00CE28AC" w:rsidP="00CE28AC">
            <w:pPr>
              <w:pStyle w:val="TableCell"/>
              <w:bidi w:val="0"/>
              <w:jc w:val="center"/>
              <w:rPr>
                <w:b/>
                <w:bCs/>
                <w:lang w:eastAsia="he-IL"/>
              </w:rPr>
            </w:pPr>
            <w:r w:rsidRPr="00CE28AC">
              <w:rPr>
                <w:b/>
                <w:bCs/>
                <w:rtl/>
              </w:rPr>
              <w:t>פעילות/משימה</w:t>
            </w:r>
          </w:p>
        </w:tc>
        <w:tc>
          <w:tcPr>
            <w:tcW w:w="2633" w:type="pct"/>
            <w:shd w:val="clear" w:color="auto" w:fill="FFF2CC" w:themeFill="accent5" w:themeFillTint="33"/>
          </w:tcPr>
          <w:p w14:paraId="7DF81822" w14:textId="5B24CF77" w:rsidR="00CE28AC" w:rsidRPr="00CE28AC" w:rsidRDefault="00CE28AC" w:rsidP="00CE28AC">
            <w:pPr>
              <w:pStyle w:val="TableCell"/>
              <w:jc w:val="center"/>
              <w:rPr>
                <w:b/>
                <w:bCs/>
                <w:lang w:eastAsia="he-IL"/>
              </w:rPr>
            </w:pPr>
            <w:r w:rsidRPr="00CE28AC">
              <w:rPr>
                <w:b/>
                <w:bCs/>
                <w:rtl/>
              </w:rPr>
              <w:t>פירוט למצב המשימה</w:t>
            </w:r>
          </w:p>
        </w:tc>
      </w:tr>
    </w:tbl>
    <w:p w14:paraId="6A7ED701" w14:textId="77777777" w:rsidR="00CE28AC" w:rsidRPr="00CE28AC" w:rsidRDefault="00CE28A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78"/>
        <w:gridCol w:w="4819"/>
        <w:gridCol w:w="5670"/>
      </w:tblGrid>
      <w:tr w:rsidR="00CE28AC" w:rsidRPr="001F3C00" w14:paraId="15AA3F1C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ermStart w:id="783309687" w:edGrp="everyone" w:displacedByCustomXml="next"/>
          <w:sdt>
            <w:sdtPr>
              <w:rPr>
                <w:rFonts w:hint="cs"/>
                <w:rtl/>
              </w:rPr>
              <w:id w:val="-1657222006"/>
              <w:lock w:val="sdtLocked"/>
              <w:placeholder>
                <w:docPart w:val="E3B3E0C828F94FC095DA43797EDD4B03"/>
              </w:placeholder>
            </w:sdtPr>
            <w:sdtEndPr/>
            <w:sdtContent>
              <w:p w14:paraId="1C59F162" w14:textId="77777777" w:rsidR="00CE28AC" w:rsidRPr="00B86178" w:rsidRDefault="00CE28AC" w:rsidP="00705973">
                <w:pPr>
                  <w:pStyle w:val="TableTitle"/>
                  <w:rPr>
                    <w:rtl/>
                    <w:lang w:eastAsia="he-IL"/>
                  </w:rPr>
                </w:pPr>
                <w:r w:rsidRPr="00B86178">
                  <w:rPr>
                    <w:rFonts w:hint="cs"/>
                    <w:rtl/>
                  </w:rPr>
                  <w:t>1</w:t>
                </w:r>
              </w:p>
            </w:sdtContent>
          </w:sdt>
        </w:tc>
        <w:tc>
          <w:tcPr>
            <w:tcW w:w="2238" w:type="pct"/>
            <w:shd w:val="clear" w:color="auto" w:fill="FFFFFF" w:themeFill="background1"/>
            <w:vAlign w:val="center"/>
          </w:tcPr>
          <w:p w14:paraId="00F77623" w14:textId="77777777" w:rsidR="00CE28AC" w:rsidRPr="001F3C00" w:rsidRDefault="00CE28AC" w:rsidP="00705973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307BBA63" w14:textId="77777777" w:rsidR="00CE28AC" w:rsidRPr="001F3C00" w:rsidRDefault="00CE28AC" w:rsidP="00705973">
            <w:pPr>
              <w:pStyle w:val="TableCell"/>
              <w:rPr>
                <w:lang w:eastAsia="he-IL"/>
              </w:rPr>
            </w:pPr>
          </w:p>
        </w:tc>
      </w:tr>
      <w:tr w:rsidR="00CE28AC" w:rsidRPr="001F3C00" w14:paraId="7E85182B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3F43DDAA" w14:textId="77777777" w:rsidR="00CE28AC" w:rsidRPr="00B86178" w:rsidRDefault="00CE28AC" w:rsidP="00705973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tl/>
                <w:lang w:eastAsia="he-IL"/>
              </w:rPr>
              <w:t>2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5330AB94" w14:textId="77777777" w:rsidR="00CE28AC" w:rsidRPr="001F3C00" w:rsidRDefault="00CE28AC" w:rsidP="00705973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0D3327A8" w14:textId="77777777" w:rsidR="00CE28AC" w:rsidRPr="001F3C00" w:rsidRDefault="00CE28AC" w:rsidP="00705973">
            <w:pPr>
              <w:pStyle w:val="TableCell"/>
              <w:rPr>
                <w:lang w:eastAsia="he-IL"/>
              </w:rPr>
            </w:pPr>
          </w:p>
        </w:tc>
      </w:tr>
      <w:tr w:rsidR="00CE28AC" w:rsidRPr="001F3C00" w14:paraId="56258FBF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52FD160B" w14:textId="77777777" w:rsidR="00CE28AC" w:rsidRPr="00B86178" w:rsidRDefault="00CE28AC" w:rsidP="00705973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3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014DD748" w14:textId="77777777" w:rsidR="00CE28AC" w:rsidRPr="001F3C00" w:rsidRDefault="00CE28AC" w:rsidP="00705973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22489915" w14:textId="77777777" w:rsidR="00CE28AC" w:rsidRPr="001F3C00" w:rsidRDefault="00CE28AC" w:rsidP="00705973">
            <w:pPr>
              <w:pStyle w:val="TableCell"/>
              <w:rPr>
                <w:lang w:eastAsia="he-IL"/>
              </w:rPr>
            </w:pPr>
          </w:p>
        </w:tc>
      </w:tr>
      <w:tr w:rsidR="00CE28AC" w:rsidRPr="001F3C00" w14:paraId="5F383004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7A0884E9" w14:textId="77777777" w:rsidR="00CE28AC" w:rsidRPr="00B86178" w:rsidRDefault="00CE28AC" w:rsidP="00705973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4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2F411379" w14:textId="77777777" w:rsidR="00CE28AC" w:rsidRPr="001F3C00" w:rsidRDefault="00CE28AC" w:rsidP="00705973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6E94D83B" w14:textId="77777777" w:rsidR="00CE28AC" w:rsidRPr="001F3C00" w:rsidRDefault="00CE28AC" w:rsidP="00705973">
            <w:pPr>
              <w:pStyle w:val="TableCell"/>
              <w:rPr>
                <w:lang w:eastAsia="he-IL"/>
              </w:rPr>
            </w:pPr>
          </w:p>
        </w:tc>
      </w:tr>
      <w:tr w:rsidR="00CE28AC" w:rsidRPr="001F3C00" w14:paraId="10D4CFB5" w14:textId="77777777" w:rsidTr="00CE28AC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0996E88A" w14:textId="77777777" w:rsidR="00CE28AC" w:rsidRPr="00B86178" w:rsidRDefault="00CE28AC" w:rsidP="00705973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5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7651561B" w14:textId="77777777" w:rsidR="00CE28AC" w:rsidRPr="001F3C00" w:rsidRDefault="00CE28AC" w:rsidP="00705973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29613256" w14:textId="77777777" w:rsidR="00CE28AC" w:rsidRPr="001F3C00" w:rsidRDefault="00CE28AC" w:rsidP="00705973">
            <w:pPr>
              <w:pStyle w:val="TableCell"/>
              <w:rPr>
                <w:lang w:eastAsia="he-IL"/>
              </w:rPr>
            </w:pPr>
          </w:p>
        </w:tc>
      </w:tr>
      <w:permEnd w:id="783309687"/>
    </w:tbl>
    <w:p w14:paraId="45ABFDF5" w14:textId="77777777" w:rsidR="00705973" w:rsidRPr="00705973" w:rsidRDefault="00705973" w:rsidP="00705973">
      <w:pPr>
        <w:pStyle w:val="Norm"/>
        <w:rPr>
          <w:rtl/>
        </w:rPr>
      </w:pPr>
    </w:p>
    <w:p w14:paraId="02A187F5" w14:textId="0DF7A306" w:rsidR="00E02D2F" w:rsidRPr="00C86A1F" w:rsidRDefault="00A5782F" w:rsidP="00A5782F">
      <w:pPr>
        <w:pStyle w:val="Heading2"/>
        <w:framePr w:wrap="notBeside"/>
        <w:rPr>
          <w:color w:val="FFC000"/>
          <w:rtl/>
        </w:rPr>
      </w:pPr>
      <w:r w:rsidRPr="00C86A1F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A5782F" w:rsidRPr="00363856" w14:paraId="73E8E09F" w14:textId="77777777" w:rsidTr="00E86E9E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2D215A86" w14:textId="77777777" w:rsidR="00A5782F" w:rsidRDefault="00A5782F" w:rsidP="00FD1411">
            <w:pPr>
              <w:pStyle w:val="Norm"/>
              <w:ind w:left="57" w:right="57"/>
              <w:rPr>
                <w:rStyle w:val="Field11"/>
                <w:rtl/>
              </w:rPr>
            </w:pPr>
            <w:bookmarkStart w:id="55" w:name="_Hlk44835879"/>
            <w:permStart w:id="1080496290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509EB740" w14:textId="32E8EEE3" w:rsidR="00C86A1F" w:rsidRPr="00363856" w:rsidRDefault="00C86A1F" w:rsidP="00FD1411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bookmarkEnd w:id="55"/>
      <w:permEnd w:id="1080496290"/>
    </w:tbl>
    <w:p w14:paraId="4162CBD6" w14:textId="5C3D486E" w:rsidR="009B69A6" w:rsidRDefault="009B69A6" w:rsidP="009B69A6">
      <w:pPr>
        <w:pStyle w:val="Norm"/>
        <w:rPr>
          <w:rtl/>
          <w:lang w:eastAsia="he-IL"/>
        </w:rPr>
      </w:pPr>
    </w:p>
    <w:p w14:paraId="361099F9" w14:textId="04834FCF" w:rsidR="009B69A6" w:rsidRDefault="009B69A6" w:rsidP="009B69A6">
      <w:pPr>
        <w:pStyle w:val="Heading1"/>
        <w:framePr w:wrap="notBeside"/>
        <w:rPr>
          <w:rtl/>
        </w:rPr>
      </w:pPr>
      <w:r w:rsidRPr="009B69A6">
        <w:rPr>
          <w:rtl/>
        </w:rPr>
        <w:t>השמות בתעשייה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9B69A6" w:rsidRPr="00A62871" w14:paraId="6AB2487A" w14:textId="77777777" w:rsidTr="006340BC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6EFA4BE4" w14:textId="6FF00172" w:rsidR="009B69A6" w:rsidRDefault="009B69A6" w:rsidP="009B69A6">
            <w:pPr>
              <w:pStyle w:val="notesbullet"/>
              <w:rPr>
                <w:rtl/>
              </w:rPr>
            </w:pPr>
            <w:r>
              <w:rPr>
                <w:rtl/>
              </w:rPr>
              <w:t>יש לפרט בטבלה הבאה את כמות ההשמות שבוצעו, ככל שרלוונטי</w:t>
            </w:r>
          </w:p>
          <w:p w14:paraId="133E640A" w14:textId="657477A2" w:rsidR="009B69A6" w:rsidRDefault="009B69A6" w:rsidP="009B69A6">
            <w:pPr>
              <w:pStyle w:val="notesbullet"/>
            </w:pPr>
            <w:r>
              <w:rPr>
                <w:rtl/>
              </w:rPr>
              <w:t>יש לרשום את כמות ההשמות עבור כל חברה בנפרד. ניתן לקבץ לשורה אחת כאשר כמות ההשמות בחברה נתונה קטן מ- 5 תוך ציון כל החברה הרלוונטיות</w:t>
            </w:r>
          </w:p>
          <w:p w14:paraId="401E808E" w14:textId="53C22A9E" w:rsidR="009B69A6" w:rsidRDefault="009B69A6" w:rsidP="00A735BC">
            <w:pPr>
              <w:pStyle w:val="Field05"/>
              <w:rPr>
                <w:rtl/>
              </w:rPr>
            </w:pPr>
          </w:p>
          <w:p w14:paraId="1B07E64F" w14:textId="1B174AA1" w:rsidR="009B69A6" w:rsidRDefault="009B69A6" w:rsidP="009B69A6">
            <w:pPr>
              <w:pStyle w:val="notesbullet"/>
              <w:rPr>
                <w:rtl/>
              </w:rPr>
            </w:pPr>
            <w:r>
              <w:rPr>
                <w:rtl/>
              </w:rPr>
              <w:t>(</w:t>
            </w:r>
            <w:r w:rsidRPr="00730151">
              <w:rPr>
                <w:highlight w:val="yellow"/>
                <w:rtl/>
              </w:rPr>
              <w:t>*</w:t>
            </w:r>
            <w:r>
              <w:rPr>
                <w:rtl/>
              </w:rPr>
              <w:t xml:space="preserve">)    </w:t>
            </w:r>
            <w:r>
              <w:rPr>
                <w:rFonts w:hint="cs"/>
                <w:rtl/>
              </w:rPr>
              <w:t>אם</w:t>
            </w:r>
            <w:r>
              <w:rPr>
                <w:rtl/>
              </w:rPr>
              <w:t xml:space="preserve"> הושם המועמד במקצוע אחר מזה שהוכשר</w:t>
            </w:r>
          </w:p>
          <w:p w14:paraId="191B2EBB" w14:textId="736A7F55" w:rsidR="009B69A6" w:rsidRDefault="009B69A6" w:rsidP="009B69A6">
            <w:pPr>
              <w:pStyle w:val="notesbullet"/>
            </w:pPr>
            <w:r>
              <w:rPr>
                <w:rtl/>
              </w:rPr>
              <w:t>(</w:t>
            </w:r>
            <w:r w:rsidRPr="00730151">
              <w:rPr>
                <w:highlight w:val="yellow"/>
                <w:rtl/>
              </w:rPr>
              <w:t>**</w:t>
            </w:r>
            <w:r>
              <w:rPr>
                <w:rtl/>
              </w:rPr>
              <w:t xml:space="preserve">)   ציין מה הוותק הממוצע של כלל המושמים המצוינים בשורה זו בעבודתם החדשה. </w:t>
            </w:r>
          </w:p>
          <w:p w14:paraId="57A3E4BA" w14:textId="12A831AA" w:rsidR="009B69A6" w:rsidRDefault="009B69A6" w:rsidP="009B69A6">
            <w:pPr>
              <w:pStyle w:val="notesbullet"/>
              <w:rPr>
                <w:rtl/>
              </w:rPr>
            </w:pPr>
            <w:r w:rsidRPr="009B69A6">
              <w:rPr>
                <w:rtl/>
              </w:rPr>
              <w:t>(</w:t>
            </w:r>
            <w:r w:rsidRPr="00730151">
              <w:rPr>
                <w:highlight w:val="yellow"/>
                <w:rtl/>
              </w:rPr>
              <w:t>***</w:t>
            </w:r>
            <w:r w:rsidRPr="009B69A6">
              <w:rPr>
                <w:rtl/>
              </w:rPr>
              <w:t>) קבוצת האוכלוסייה אליה משתייכים המושמים</w:t>
            </w:r>
          </w:p>
          <w:p w14:paraId="74FA7F75" w14:textId="77777777" w:rsidR="009B69A6" w:rsidRDefault="009B69A6" w:rsidP="00A735BC">
            <w:pPr>
              <w:pStyle w:val="Field05"/>
              <w:rPr>
                <w:rtl/>
              </w:rPr>
            </w:pPr>
          </w:p>
          <w:p w14:paraId="5699F0A8" w14:textId="5B9090FF" w:rsidR="009B69A6" w:rsidRPr="00A62871" w:rsidRDefault="009B69A6" w:rsidP="006340BC">
            <w:pPr>
              <w:pStyle w:val="notesbullet"/>
              <w:rPr>
                <w:rtl/>
              </w:rPr>
            </w:pPr>
            <w:r>
              <w:rPr>
                <w:rFonts w:hint="cs"/>
                <w:rtl/>
              </w:rPr>
              <w:t>ניתן להוסיף שורות ככל שנדרש (יש למחוק שורות ריקות)</w:t>
            </w:r>
          </w:p>
        </w:tc>
      </w:tr>
    </w:tbl>
    <w:p w14:paraId="54935C4B" w14:textId="77777777" w:rsidR="009B69A6" w:rsidRPr="00324C57" w:rsidRDefault="009B69A6" w:rsidP="009B69A6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1699"/>
        <w:gridCol w:w="1417"/>
        <w:gridCol w:w="1275"/>
        <w:gridCol w:w="1559"/>
        <w:gridCol w:w="1064"/>
        <w:gridCol w:w="1064"/>
        <w:gridCol w:w="2408"/>
      </w:tblGrid>
      <w:tr w:rsidR="00733F2D" w:rsidRPr="001F3C00" w14:paraId="25C1FBAA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4487945" w14:textId="77777777" w:rsidR="009B69A6" w:rsidRP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rFonts w:hint="cs"/>
                <w:b/>
                <w:bCs/>
                <w:rtl/>
              </w:rPr>
              <w:t>#</w:t>
            </w:r>
          </w:p>
        </w:tc>
        <w:tc>
          <w:tcPr>
            <w:tcW w:w="789" w:type="pct"/>
            <w:shd w:val="clear" w:color="auto" w:fill="FFF2CC" w:themeFill="accent5" w:themeFillTint="33"/>
            <w:vAlign w:val="center"/>
          </w:tcPr>
          <w:p w14:paraId="77BFB236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 xml:space="preserve">מקצוע </w:t>
            </w:r>
          </w:p>
          <w:p w14:paraId="6C0FD3C3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 xml:space="preserve">ההכשרה/ ההסבה/ </w:t>
            </w:r>
          </w:p>
          <w:p w14:paraId="08638AD4" w14:textId="1024BA68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>השדרוג</w:t>
            </w:r>
          </w:p>
        </w:tc>
        <w:tc>
          <w:tcPr>
            <w:tcW w:w="658" w:type="pct"/>
            <w:shd w:val="clear" w:color="auto" w:fill="FFF2CC" w:themeFill="accent5" w:themeFillTint="33"/>
            <w:vAlign w:val="center"/>
          </w:tcPr>
          <w:p w14:paraId="3F698798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מקצוע</w:t>
            </w:r>
          </w:p>
          <w:p w14:paraId="0496717C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ההשמה</w:t>
            </w:r>
          </w:p>
          <w:p w14:paraId="38EC8779" w14:textId="39EF6937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>(</w:t>
            </w:r>
            <w:r w:rsidRPr="00733F2D">
              <w:rPr>
                <w:b/>
                <w:bCs/>
                <w:highlight w:val="yellow"/>
                <w:rtl/>
              </w:rPr>
              <w:t>*</w:t>
            </w:r>
            <w:r w:rsidRPr="00733F2D">
              <w:rPr>
                <w:b/>
                <w:bCs/>
                <w:rtl/>
              </w:rPr>
              <w:t>)</w:t>
            </w:r>
          </w:p>
        </w:tc>
        <w:tc>
          <w:tcPr>
            <w:tcW w:w="592" w:type="pct"/>
            <w:shd w:val="clear" w:color="auto" w:fill="FFF2CC" w:themeFill="accent5" w:themeFillTint="33"/>
            <w:vAlign w:val="center"/>
          </w:tcPr>
          <w:p w14:paraId="2566C57A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ותק ממוצע בתפקיד</w:t>
            </w:r>
          </w:p>
          <w:p w14:paraId="40228AD5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החדש</w:t>
            </w:r>
          </w:p>
          <w:p w14:paraId="27613BA1" w14:textId="2DA222EC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 xml:space="preserve"> (</w:t>
            </w:r>
            <w:r w:rsidRPr="00733F2D">
              <w:rPr>
                <w:b/>
                <w:bCs/>
                <w:highlight w:val="yellow"/>
                <w:rtl/>
              </w:rPr>
              <w:t>**</w:t>
            </w:r>
            <w:r w:rsidRPr="00733F2D">
              <w:rPr>
                <w:b/>
                <w:bCs/>
                <w:rtl/>
              </w:rPr>
              <w:t>)</w:t>
            </w:r>
          </w:p>
        </w:tc>
        <w:tc>
          <w:tcPr>
            <w:tcW w:w="724" w:type="pct"/>
            <w:shd w:val="clear" w:color="auto" w:fill="FFF2CC" w:themeFill="accent5" w:themeFillTint="33"/>
            <w:vAlign w:val="center"/>
          </w:tcPr>
          <w:p w14:paraId="568BA681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אוכלוסייה</w:t>
            </w:r>
            <w:r w:rsidR="00733F2D">
              <w:rPr>
                <w:rFonts w:hint="cs"/>
                <w:b/>
                <w:bCs/>
                <w:rtl/>
              </w:rPr>
              <w:t xml:space="preserve"> </w:t>
            </w:r>
            <w:r w:rsidRPr="00733F2D">
              <w:rPr>
                <w:b/>
                <w:bCs/>
                <w:rtl/>
              </w:rPr>
              <w:t xml:space="preserve">/ </w:t>
            </w:r>
          </w:p>
          <w:p w14:paraId="0C3FAF40" w14:textId="0D963569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 xml:space="preserve">קהל </w:t>
            </w:r>
            <w:r w:rsidR="00733F2D">
              <w:rPr>
                <w:rFonts w:hint="cs"/>
                <w:b/>
                <w:bCs/>
                <w:rtl/>
              </w:rPr>
              <w:t>ה</w:t>
            </w:r>
            <w:r w:rsidRPr="00733F2D">
              <w:rPr>
                <w:b/>
                <w:bCs/>
                <w:rtl/>
              </w:rPr>
              <w:t>יעד</w:t>
            </w:r>
          </w:p>
          <w:p w14:paraId="4253C424" w14:textId="6DD7D628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 xml:space="preserve"> (</w:t>
            </w:r>
            <w:r w:rsidRPr="00733F2D">
              <w:rPr>
                <w:b/>
                <w:bCs/>
                <w:highlight w:val="yellow"/>
                <w:rtl/>
              </w:rPr>
              <w:t>***</w:t>
            </w:r>
            <w:r w:rsidRPr="00733F2D">
              <w:rPr>
                <w:b/>
                <w:bCs/>
                <w:rtl/>
              </w:rPr>
              <w:t>)</w:t>
            </w:r>
          </w:p>
        </w:tc>
        <w:tc>
          <w:tcPr>
            <w:tcW w:w="494" w:type="pct"/>
            <w:shd w:val="clear" w:color="auto" w:fill="FFF2CC" w:themeFill="accent5" w:themeFillTint="33"/>
            <w:vAlign w:val="center"/>
          </w:tcPr>
          <w:p w14:paraId="27C3B7F8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שכר</w:t>
            </w:r>
          </w:p>
          <w:p w14:paraId="5A70D0AA" w14:textId="2E7516EE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ממוצע בתפקיד</w:t>
            </w:r>
          </w:p>
          <w:p w14:paraId="767A1CAD" w14:textId="28FC0513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 xml:space="preserve"> החדש</w:t>
            </w:r>
          </w:p>
        </w:tc>
        <w:tc>
          <w:tcPr>
            <w:tcW w:w="494" w:type="pct"/>
            <w:shd w:val="clear" w:color="auto" w:fill="FFF2CC" w:themeFill="accent5" w:themeFillTint="33"/>
            <w:vAlign w:val="center"/>
          </w:tcPr>
          <w:p w14:paraId="3109BB1B" w14:textId="77777777" w:rsidR="00733F2D" w:rsidRDefault="009B69A6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>כמות</w:t>
            </w:r>
          </w:p>
          <w:p w14:paraId="4DB69305" w14:textId="72EDA6C5" w:rsidR="009B69A6" w:rsidRPr="00733F2D" w:rsidRDefault="009B69A6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>ההשמות</w:t>
            </w:r>
          </w:p>
        </w:tc>
        <w:tc>
          <w:tcPr>
            <w:tcW w:w="1118" w:type="pct"/>
            <w:shd w:val="clear" w:color="auto" w:fill="FFF2CC" w:themeFill="accent5" w:themeFillTint="33"/>
            <w:vAlign w:val="center"/>
          </w:tcPr>
          <w:p w14:paraId="4150A661" w14:textId="77777777" w:rsidR="00733F2D" w:rsidRDefault="00733F2D" w:rsidP="00733F2D">
            <w:pPr>
              <w:pStyle w:val="Norm"/>
              <w:jc w:val="center"/>
              <w:rPr>
                <w:b/>
                <w:bCs/>
                <w:rtl/>
              </w:rPr>
            </w:pPr>
            <w:r w:rsidRPr="00733F2D">
              <w:rPr>
                <w:b/>
                <w:bCs/>
                <w:rtl/>
              </w:rPr>
              <w:t xml:space="preserve">החברה </w:t>
            </w:r>
          </w:p>
          <w:p w14:paraId="2D90C428" w14:textId="57D92AED" w:rsidR="009B69A6" w:rsidRPr="00733F2D" w:rsidRDefault="00733F2D" w:rsidP="00733F2D">
            <w:pPr>
              <w:pStyle w:val="Norm"/>
              <w:jc w:val="center"/>
              <w:rPr>
                <w:b/>
                <w:bCs/>
              </w:rPr>
            </w:pPr>
            <w:r w:rsidRPr="00733F2D">
              <w:rPr>
                <w:b/>
                <w:bCs/>
                <w:rtl/>
              </w:rPr>
              <w:t>בה בוצעה ההשמה</w:t>
            </w:r>
          </w:p>
        </w:tc>
      </w:tr>
    </w:tbl>
    <w:p w14:paraId="5E095A38" w14:textId="77777777" w:rsidR="00733F2D" w:rsidRPr="00733F2D" w:rsidRDefault="00733F2D">
      <w:pPr>
        <w:rPr>
          <w:sz w:val="2"/>
          <w:szCs w:val="2"/>
        </w:rPr>
      </w:pPr>
      <w:permStart w:id="645740785" w:edGrp="everyone"/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1699"/>
        <w:gridCol w:w="1417"/>
        <w:gridCol w:w="1275"/>
        <w:gridCol w:w="1559"/>
        <w:gridCol w:w="1064"/>
        <w:gridCol w:w="1064"/>
        <w:gridCol w:w="2408"/>
      </w:tblGrid>
      <w:tr w:rsidR="00733F2D" w:rsidRPr="001F3C00" w14:paraId="37D74A51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sdt>
            <w:sdtPr>
              <w:rPr>
                <w:rFonts w:hint="cs"/>
                <w:b/>
                <w:bCs/>
                <w:rtl/>
              </w:rPr>
              <w:id w:val="-1051074549"/>
              <w:lock w:val="sdtLocked"/>
              <w:placeholder>
                <w:docPart w:val="95A6BCC9069D4D28A33F5B1789CB0FBF"/>
              </w:placeholder>
            </w:sdtPr>
            <w:sdtEndPr/>
            <w:sdtContent>
              <w:p w14:paraId="44DD28D9" w14:textId="77777777" w:rsidR="009B69A6" w:rsidRPr="001A0D1A" w:rsidRDefault="009B69A6" w:rsidP="006340BC">
                <w:pPr>
                  <w:pStyle w:val="Norm"/>
                  <w:jc w:val="center"/>
                  <w:rPr>
                    <w:b/>
                    <w:bCs/>
                    <w:rtl/>
                    <w:lang w:eastAsia="he-IL"/>
                  </w:rPr>
                </w:pPr>
                <w:r w:rsidRPr="001A0D1A">
                  <w:rPr>
                    <w:rFonts w:hint="cs"/>
                    <w:b/>
                    <w:bCs/>
                    <w:rtl/>
                  </w:rPr>
                  <w:t>1</w:t>
                </w:r>
              </w:p>
            </w:sdtContent>
          </w:sdt>
        </w:tc>
        <w:tc>
          <w:tcPr>
            <w:tcW w:w="789" w:type="pct"/>
            <w:shd w:val="clear" w:color="auto" w:fill="auto"/>
            <w:vAlign w:val="center"/>
          </w:tcPr>
          <w:p w14:paraId="6B8A67A5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7374D43C" w14:textId="36A17821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4994E4D1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5884E058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F1788EC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4D047488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35B9E6C8" w14:textId="727C106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6AA0CAD3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BD91E75" w14:textId="050981EE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2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637251C8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33B85959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42487031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7004DEDD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5E6C70A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16E7CC4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06B50C2D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6A487EFD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5FFFD11" w14:textId="58CA27D4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3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489C2940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29E75F4F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2C40121F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3104007C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1936AFE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F7C52DD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2F83B1CB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74D5D785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520E5001" w14:textId="5E66DBD6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4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0A201DFE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0D2B54C5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525FC595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3F2BD1ED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F21410D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9C93BEF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080CF9BF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798E4EEA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5D9E770" w14:textId="2B0C8932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5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4390B5D7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219CC037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1586BFEC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6D7D6E37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7FFA17A2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3869922B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45196040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78100FED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6C8EF6A" w14:textId="1AF7FE96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6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559575CC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61D4E71A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3FB2C209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47CABB32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477C4488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055DE74F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7E7F6343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0E8D60B6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906FB87" w14:textId="36EE758B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7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2BEC3A71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208AD712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09699519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3289A577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659DA7B6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6C37D704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3540B5DB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28635E3B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127A3865" w14:textId="7520200C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8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75D23595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1C5E8C7E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72407EE2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2F509E63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42D9003A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19EA76C2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52DAA11B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7BA7612E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5531EFAE" w14:textId="6C7A624B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9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77C4CFA2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545E697E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4501F97D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77CD0DC5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109624D9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6B104A0F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6AF60840" w14:textId="77777777" w:rsidR="009B69A6" w:rsidRPr="009D1DCC" w:rsidRDefault="009B69A6" w:rsidP="006340BC">
            <w:pPr>
              <w:pStyle w:val="Field10"/>
            </w:pPr>
          </w:p>
        </w:tc>
      </w:tr>
      <w:tr w:rsidR="00733F2D" w:rsidRPr="001F3C00" w14:paraId="5B5272C3" w14:textId="77777777" w:rsidTr="00733F2D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41E52F9" w14:textId="2FE12EBC" w:rsidR="009B69A6" w:rsidRDefault="009B69A6" w:rsidP="006340BC">
            <w:pPr>
              <w:pStyle w:val="Norm"/>
              <w:jc w:val="center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10</w:t>
            </w:r>
          </w:p>
        </w:tc>
        <w:tc>
          <w:tcPr>
            <w:tcW w:w="789" w:type="pct"/>
            <w:shd w:val="clear" w:color="auto" w:fill="auto"/>
            <w:vAlign w:val="center"/>
          </w:tcPr>
          <w:p w14:paraId="0A61E936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658" w:type="pct"/>
            <w:shd w:val="clear" w:color="auto" w:fill="auto"/>
            <w:vAlign w:val="center"/>
          </w:tcPr>
          <w:p w14:paraId="693C6C6B" w14:textId="77777777" w:rsidR="009B69A6" w:rsidRPr="00A72DED" w:rsidRDefault="009B69A6" w:rsidP="006340BC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592" w:type="pct"/>
            <w:shd w:val="clear" w:color="auto" w:fill="FFFFFF" w:themeFill="background1"/>
            <w:vAlign w:val="center"/>
          </w:tcPr>
          <w:p w14:paraId="4E1840BA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724" w:type="pct"/>
            <w:shd w:val="clear" w:color="auto" w:fill="FFFFFF" w:themeFill="background1"/>
            <w:vAlign w:val="center"/>
          </w:tcPr>
          <w:p w14:paraId="13780314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7E1AD221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494" w:type="pct"/>
            <w:shd w:val="clear" w:color="auto" w:fill="FFFFFF" w:themeFill="background1"/>
            <w:vAlign w:val="center"/>
          </w:tcPr>
          <w:p w14:paraId="65FC4135" w14:textId="77777777" w:rsidR="009B69A6" w:rsidRPr="009D1DCC" w:rsidRDefault="009B69A6" w:rsidP="006340BC">
            <w:pPr>
              <w:pStyle w:val="Field10"/>
            </w:pPr>
          </w:p>
        </w:tc>
        <w:tc>
          <w:tcPr>
            <w:tcW w:w="1118" w:type="pct"/>
            <w:shd w:val="clear" w:color="auto" w:fill="FFFFFF" w:themeFill="background1"/>
            <w:vAlign w:val="center"/>
          </w:tcPr>
          <w:p w14:paraId="195E8CF6" w14:textId="77777777" w:rsidR="009B69A6" w:rsidRPr="009D1DCC" w:rsidRDefault="009B69A6" w:rsidP="006340BC">
            <w:pPr>
              <w:pStyle w:val="Field10"/>
            </w:pPr>
          </w:p>
        </w:tc>
      </w:tr>
      <w:permEnd w:id="645740785"/>
    </w:tbl>
    <w:p w14:paraId="1B54FFE7" w14:textId="77777777" w:rsidR="00730151" w:rsidRPr="00705973" w:rsidRDefault="00730151" w:rsidP="00730151">
      <w:pPr>
        <w:pStyle w:val="Norm"/>
        <w:rPr>
          <w:rtl/>
        </w:rPr>
      </w:pPr>
    </w:p>
    <w:p w14:paraId="26EA143D" w14:textId="77777777" w:rsidR="00730151" w:rsidRPr="00C86A1F" w:rsidRDefault="00730151" w:rsidP="00730151">
      <w:pPr>
        <w:pStyle w:val="Heading2"/>
        <w:framePr w:wrap="notBeside"/>
        <w:rPr>
          <w:color w:val="FFC000"/>
          <w:rtl/>
        </w:rPr>
      </w:pPr>
      <w:r w:rsidRPr="00C86A1F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730151" w:rsidRPr="00363856" w14:paraId="049E0FE7" w14:textId="77777777" w:rsidTr="006340BC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7D174165" w14:textId="77777777" w:rsidR="00730151" w:rsidRDefault="00730151" w:rsidP="006340BC">
            <w:pPr>
              <w:pStyle w:val="Norm"/>
              <w:ind w:left="57" w:right="57"/>
              <w:rPr>
                <w:rStyle w:val="Field11"/>
                <w:rtl/>
              </w:rPr>
            </w:pPr>
            <w:permStart w:id="932339175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0034CCB6" w14:textId="77777777" w:rsidR="00730151" w:rsidRPr="00363856" w:rsidRDefault="00730151" w:rsidP="006340B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permEnd w:id="932339175"/>
    </w:tbl>
    <w:p w14:paraId="00BD6A73" w14:textId="375E3911" w:rsidR="000F2944" w:rsidRDefault="000F2944" w:rsidP="000F2944">
      <w:pPr>
        <w:pStyle w:val="Norm"/>
        <w:rPr>
          <w:rtl/>
          <w:lang w:eastAsia="he-IL"/>
        </w:rPr>
      </w:pPr>
    </w:p>
    <w:p w14:paraId="509F0963" w14:textId="77777777" w:rsidR="00A735BC" w:rsidRDefault="00A735BC" w:rsidP="00A735BC">
      <w:pPr>
        <w:pStyle w:val="Heading1"/>
        <w:framePr w:wrap="notBeside"/>
        <w:rPr>
          <w:rtl/>
        </w:rPr>
      </w:pPr>
      <w:r>
        <w:rPr>
          <w:sz w:val="2"/>
          <w:szCs w:val="2"/>
          <w:rtl/>
        </w:rPr>
        <w:t>–</w:t>
      </w:r>
      <w:r>
        <w:rPr>
          <w:rFonts w:hint="cs"/>
          <w:rtl/>
        </w:rPr>
        <w:t>משימות הפיתוח</w:t>
      </w:r>
    </w:p>
    <w:p w14:paraId="0037E90B" w14:textId="77777777" w:rsidR="00A735BC" w:rsidRPr="008E0D93" w:rsidRDefault="00A735BC" w:rsidP="00A735BC">
      <w:pPr>
        <w:pStyle w:val="Heading2"/>
        <w:framePr w:wrap="notBeside"/>
        <w:rPr>
          <w:rtl/>
        </w:rPr>
      </w:pPr>
      <w:r>
        <w:rPr>
          <w:rFonts w:hint="cs"/>
          <w:rtl/>
        </w:rPr>
        <w:t>משימות הפיתוח מהבקשה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A735BC" w:rsidRPr="00A62871" w14:paraId="7682D22C" w14:textId="77777777" w:rsidTr="0068705E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7BF408CF" w14:textId="481C9A6A" w:rsidR="00A735BC" w:rsidRDefault="00A735BC" w:rsidP="0068705E">
            <w:pPr>
              <w:pStyle w:val="notesbullet"/>
            </w:pPr>
            <w:r w:rsidRPr="008E0D93">
              <w:rPr>
                <w:rtl/>
              </w:rPr>
              <w:t xml:space="preserve">פרט </w:t>
            </w:r>
            <w:r w:rsidR="00135A30">
              <w:rPr>
                <w:rFonts w:hint="cs"/>
                <w:rtl/>
              </w:rPr>
              <w:t xml:space="preserve">ככל שרלוונטי </w:t>
            </w:r>
            <w:r w:rsidRPr="008E0D93">
              <w:rPr>
                <w:rtl/>
              </w:rPr>
              <w:t>בטבלה שלהלן את המשימות שהוצגו בבקשה</w:t>
            </w:r>
            <w:r>
              <w:rPr>
                <w:rFonts w:hint="cs"/>
                <w:rtl/>
              </w:rPr>
              <w:t xml:space="preserve">, </w:t>
            </w:r>
            <w:r w:rsidRPr="008E0D93">
              <w:rPr>
                <w:rtl/>
              </w:rPr>
              <w:t>הצג את התכנון מול ביצוע בפועל</w:t>
            </w:r>
          </w:p>
          <w:p w14:paraId="5C02E7C8" w14:textId="77777777" w:rsidR="00A735BC" w:rsidRPr="00A62871" w:rsidRDefault="00A735BC" w:rsidP="0068705E">
            <w:pPr>
              <w:pStyle w:val="notesbullet"/>
              <w:rPr>
                <w:rtl/>
              </w:rPr>
            </w:pPr>
            <w:r w:rsidRPr="00C572EC">
              <w:rPr>
                <w:rFonts w:hint="cs"/>
                <w:highlight w:val="yellow"/>
                <w:rtl/>
              </w:rPr>
              <w:t>(*)</w:t>
            </w:r>
            <w:r>
              <w:rPr>
                <w:rFonts w:hint="cs"/>
                <w:rtl/>
              </w:rPr>
              <w:t xml:space="preserve"> מצב ביצוע המשימה: </w:t>
            </w:r>
            <w:r w:rsidRPr="00C572EC">
              <w:rPr>
                <w:color w:val="C00000"/>
                <w:rtl/>
              </w:rPr>
              <w:t>הושלמה, בוצעה חלקית (%), הורחבה, נדחתה להמשך, בוטלה, אחר</w:t>
            </w:r>
          </w:p>
        </w:tc>
      </w:tr>
    </w:tbl>
    <w:p w14:paraId="13C5DF1E" w14:textId="77777777" w:rsidR="00A735BC" w:rsidRPr="00324C57" w:rsidRDefault="00A735BC" w:rsidP="00A735BC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4271"/>
        <w:gridCol w:w="1142"/>
        <w:gridCol w:w="1141"/>
        <w:gridCol w:w="1141"/>
        <w:gridCol w:w="1141"/>
        <w:gridCol w:w="1650"/>
      </w:tblGrid>
      <w:tr w:rsidR="00A735BC" w:rsidRPr="001F3C00" w14:paraId="50FF1087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290D4290" w14:textId="77777777" w:rsidR="00A735BC" w:rsidRPr="00304688" w:rsidRDefault="00A735BC" w:rsidP="0068705E">
            <w:pPr>
              <w:pStyle w:val="TableTitle"/>
              <w:rPr>
                <w:rtl/>
              </w:rPr>
            </w:pPr>
            <w:r>
              <w:rPr>
                <w:rFonts w:hint="cs"/>
                <w:rtl/>
              </w:rPr>
              <w:t>#</w:t>
            </w:r>
          </w:p>
        </w:tc>
        <w:tc>
          <w:tcPr>
            <w:tcW w:w="1983" w:type="pct"/>
            <w:shd w:val="clear" w:color="auto" w:fill="FFF2CC" w:themeFill="accent5" w:themeFillTint="33"/>
            <w:vAlign w:val="center"/>
          </w:tcPr>
          <w:p w14:paraId="7CBF5EC8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שם ה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פעילות  / </w:t>
            </w:r>
            <w:r>
              <w:rPr>
                <w:rFonts w:hint="cs"/>
                <w:b/>
                <w:bCs/>
                <w:rtl/>
                <w:lang w:eastAsia="he-IL"/>
              </w:rPr>
              <w:t>ה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>משימה</w:t>
            </w:r>
          </w:p>
          <w:p w14:paraId="54A42201" w14:textId="77777777" w:rsidR="00A735BC" w:rsidRPr="00C572EC" w:rsidRDefault="00A735BC" w:rsidP="0068705E">
            <w:pPr>
              <w:pStyle w:val="TableCell"/>
              <w:ind w:left="0"/>
              <w:jc w:val="center"/>
              <w:rPr>
                <w:lang w:eastAsia="he-IL"/>
              </w:rPr>
            </w:pPr>
            <w:r w:rsidRPr="00C572EC">
              <w:rPr>
                <w:rFonts w:hint="cs"/>
                <w:sz w:val="20"/>
                <w:szCs w:val="20"/>
                <w:rtl/>
                <w:lang w:eastAsia="he-IL"/>
              </w:rPr>
              <w:t>(כפי שנכתבה בבקשה)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37B96A3D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משך </w:t>
            </w:r>
            <w:r>
              <w:rPr>
                <w:rFonts w:hint="cs"/>
                <w:b/>
                <w:bCs/>
                <w:rtl/>
                <w:lang w:eastAsia="he-IL"/>
              </w:rPr>
              <w:t>המשימה</w:t>
            </w:r>
          </w:p>
          <w:p w14:paraId="5F2D72E3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ב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>חודשים</w:t>
            </w:r>
          </w:p>
          <w:p w14:paraId="6D9D484D" w14:textId="77777777" w:rsidR="00A735BC" w:rsidRPr="00847D91" w:rsidRDefault="00A735BC" w:rsidP="0068705E">
            <w:pPr>
              <w:pStyle w:val="TableCell"/>
              <w:ind w:left="0"/>
              <w:jc w:val="center"/>
              <w:rPr>
                <w:sz w:val="18"/>
                <w:szCs w:val="18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ן</w:t>
            </w:r>
            <w:r w:rsidRPr="00EF3E16">
              <w:rPr>
                <w:rFonts w:hint="cs"/>
                <w:color w:val="C00000"/>
                <w:sz w:val="6"/>
                <w:szCs w:val="6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|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45EBAA02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מועד</w:t>
            </w:r>
          </w:p>
          <w:p w14:paraId="7CE5E843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סיום</w:t>
            </w:r>
          </w:p>
          <w:p w14:paraId="1B0C54DE" w14:textId="77777777" w:rsidR="00A735BC" w:rsidRPr="001A0D1A" w:rsidRDefault="00A735BC" w:rsidP="0068705E">
            <w:pPr>
              <w:pStyle w:val="TableCell"/>
              <w:ind w:left="0"/>
              <w:jc w:val="center"/>
              <w:rPr>
                <w:color w:val="000000" w:themeColor="text1"/>
                <w:sz w:val="18"/>
                <w:szCs w:val="18"/>
                <w:rtl/>
                <w:lang w:eastAsia="he-IL"/>
              </w:rPr>
            </w:pPr>
            <w:r w:rsidRPr="001A0D1A">
              <w:rPr>
                <w:color w:val="000000" w:themeColor="text1"/>
                <w:sz w:val="18"/>
                <w:szCs w:val="18"/>
                <w:lang w:eastAsia="he-IL"/>
              </w:rPr>
              <w:t>mm/yy</w:t>
            </w:r>
          </w:p>
          <w:p w14:paraId="43208C4F" w14:textId="77777777" w:rsidR="00A735BC" w:rsidRPr="00304688" w:rsidRDefault="00A735BC" w:rsidP="0068705E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b/>
                <w:bCs/>
                <w:color w:val="A00000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52B38D5D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מספר</w:t>
            </w:r>
          </w:p>
          <w:p w14:paraId="4D42FA62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חודשי </w:t>
            </w:r>
          </w:p>
          <w:p w14:paraId="1D8C5406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אדם</w:t>
            </w:r>
          </w:p>
          <w:p w14:paraId="2B803C87" w14:textId="77777777" w:rsidR="00A735BC" w:rsidRPr="00304688" w:rsidRDefault="00A735BC" w:rsidP="0068705E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719ED26B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עלות</w:t>
            </w:r>
          </w:p>
          <w:p w14:paraId="74FB48BB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 כוללת</w:t>
            </w:r>
          </w:p>
          <w:p w14:paraId="6722237E" w14:textId="77777777" w:rsidR="00A735BC" w:rsidRDefault="00A735BC" w:rsidP="0068705E">
            <w:pPr>
              <w:pStyle w:val="TableCell"/>
              <w:ind w:left="0"/>
              <w:jc w:val="center"/>
              <w:rPr>
                <w:sz w:val="20"/>
                <w:szCs w:val="20"/>
                <w:rtl/>
                <w:lang w:eastAsia="he-IL"/>
              </w:rPr>
            </w:pPr>
            <w:r w:rsidRPr="00847D91">
              <w:rPr>
                <w:rFonts w:hint="cs"/>
                <w:sz w:val="20"/>
                <w:szCs w:val="20"/>
                <w:rtl/>
                <w:lang w:eastAsia="he-IL"/>
              </w:rPr>
              <w:t>אלפי ₪</w:t>
            </w:r>
          </w:p>
          <w:p w14:paraId="23B898D4" w14:textId="77777777" w:rsidR="00A735BC" w:rsidRPr="00847D91" w:rsidRDefault="00A735BC" w:rsidP="0068705E">
            <w:pPr>
              <w:pStyle w:val="TableCell"/>
              <w:ind w:left="0"/>
              <w:rPr>
                <w:color w:val="A00000"/>
                <w:sz w:val="16"/>
                <w:szCs w:val="16"/>
                <w:lang w:eastAsia="he-IL"/>
              </w:rPr>
            </w:pPr>
            <w:r>
              <w:rPr>
                <w:rFonts w:hint="cs"/>
                <w:color w:val="A00000"/>
                <w:sz w:val="14"/>
                <w:szCs w:val="14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766" w:type="pct"/>
            <w:shd w:val="clear" w:color="auto" w:fill="FFF2CC" w:themeFill="accent5" w:themeFillTint="33"/>
            <w:vAlign w:val="center"/>
          </w:tcPr>
          <w:p w14:paraId="7BCBC0BF" w14:textId="77777777" w:rsidR="00A735BC" w:rsidRPr="00304688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מצב ביצוע</w:t>
            </w:r>
          </w:p>
          <w:p w14:paraId="52AE6761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המשימה</w:t>
            </w:r>
          </w:p>
          <w:p w14:paraId="07C0E828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C572EC">
              <w:rPr>
                <w:rFonts w:hint="cs"/>
                <w:b/>
                <w:bCs/>
                <w:highlight w:val="yellow"/>
                <w:rtl/>
                <w:lang w:eastAsia="he-IL"/>
              </w:rPr>
              <w:t>(*)</w:t>
            </w:r>
          </w:p>
          <w:p w14:paraId="0E96F9EF" w14:textId="77777777" w:rsidR="00A735BC" w:rsidRPr="00304688" w:rsidRDefault="00A735BC" w:rsidP="0068705E">
            <w:pPr>
              <w:pStyle w:val="TableCell"/>
              <w:ind w:left="0"/>
              <w:jc w:val="center"/>
              <w:rPr>
                <w:b/>
                <w:bCs/>
                <w:lang w:eastAsia="he-IL"/>
              </w:rPr>
            </w:pP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מצב ביצוע      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%</w:t>
            </w:r>
          </w:p>
        </w:tc>
      </w:tr>
    </w:tbl>
    <w:p w14:paraId="6429E88D" w14:textId="77777777" w:rsidR="00A735BC" w:rsidRPr="001A0D1A" w:rsidRDefault="00A735BC" w:rsidP="00A735B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0"/>
        <w:gridCol w:w="4270"/>
        <w:gridCol w:w="571"/>
        <w:gridCol w:w="571"/>
        <w:gridCol w:w="571"/>
        <w:gridCol w:w="571"/>
        <w:gridCol w:w="571"/>
        <w:gridCol w:w="571"/>
        <w:gridCol w:w="571"/>
        <w:gridCol w:w="571"/>
        <w:gridCol w:w="1264"/>
        <w:gridCol w:w="385"/>
      </w:tblGrid>
      <w:tr w:rsidR="00A735BC" w:rsidRPr="001F3C00" w14:paraId="0643DEB8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ermStart w:id="2084927946" w:edGrp="everyone" w:displacedByCustomXml="next"/>
          <w:sdt>
            <w:sdtPr>
              <w:rPr>
                <w:rFonts w:hint="cs"/>
                <w:b/>
                <w:bCs/>
                <w:rtl/>
              </w:rPr>
              <w:id w:val="-1079895293"/>
              <w:lock w:val="sdtLocked"/>
              <w:placeholder>
                <w:docPart w:val="476FE74004C54759B11BDC776701AAD4"/>
              </w:placeholder>
            </w:sdtPr>
            <w:sdtEndPr/>
            <w:sdtContent>
              <w:p w14:paraId="36CB5D70" w14:textId="77777777" w:rsidR="00A735BC" w:rsidRPr="001A0D1A" w:rsidRDefault="00A735BC" w:rsidP="0068705E">
                <w:pPr>
                  <w:pStyle w:val="Norm"/>
                  <w:jc w:val="center"/>
                  <w:rPr>
                    <w:b/>
                    <w:bCs/>
                    <w:rtl/>
                    <w:lang w:eastAsia="he-IL"/>
                  </w:rPr>
                </w:pPr>
                <w:r w:rsidRPr="001A0D1A">
                  <w:rPr>
                    <w:rFonts w:hint="cs"/>
                    <w:b/>
                    <w:bCs/>
                    <w:rtl/>
                  </w:rPr>
                  <w:t>1</w:t>
                </w:r>
              </w:p>
            </w:sdtContent>
          </w:sdt>
        </w:tc>
        <w:tc>
          <w:tcPr>
            <w:tcW w:w="1983" w:type="pct"/>
            <w:shd w:val="clear" w:color="auto" w:fill="FFFFFF" w:themeFill="background1"/>
            <w:vAlign w:val="center"/>
          </w:tcPr>
          <w:p w14:paraId="32CC60F6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5B09DF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3A8524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B69A0A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E44C9E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001CB2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FDC62A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4C16A5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B18C8B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70D826A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F4F0A1E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3AD1474C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4C3E6B2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b/>
                <w:bCs/>
                <w:rtl/>
                <w:lang w:eastAsia="he-IL"/>
              </w:rPr>
              <w:t>2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1A76412A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5AE9D8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6DE49D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8C48CD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75CAB24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91E480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9BE77C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B070151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6CA2E0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4555C0A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05CD94C7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3AB6A6FB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9A90082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3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33854329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A6E3DC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244085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7014C7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7DF876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559BB1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E6BC1F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6FDF62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7DA126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4402105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E3A3958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11DF7BEA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C30C600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4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4628A72C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0A20D2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3DFD75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D55826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478295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0D6E7D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F88F8E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4C1689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AD57AC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6AD45160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6E42C07D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0BFF71A4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5A18744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5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60CF0B93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1FBF85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A74128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1F8945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860051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6B0B06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36D3AB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0722E4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7667C04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21B0629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06C34374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360D8A4A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61B75267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6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50E1319A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38C84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F67EB6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0BF0E0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C894E0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A831A3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291885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427918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D0786F1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4D0B8A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56487DC3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71698052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407F1AAA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7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672EC72B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89BAD8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75D56B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2D433D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1D5DA5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426BCA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D21676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589C95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1FDFB7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7A54E3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6BB7489C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4CA89AAA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76CBDDA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8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21BC3BF9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D5588F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574267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3F4D96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3444DE1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E6CA34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8C1B6C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A8D1EF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2EAF36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A889D4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36072F26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66587A8B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7B423C74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9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37162008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6D7B057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B94E6D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A690C9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B14DD2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A74713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0281B3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DA96E9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8046D9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CEE53C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2E113CDB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2C20D879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6B62104B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10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2C17F95F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EC6692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CBE085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152CA6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02B67E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C3DA8E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485E1F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F3B7DC0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8541C9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2DD9D82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945F6FC" w14:textId="77777777" w:rsidR="00A735BC" w:rsidRPr="009D1DCC" w:rsidRDefault="00A735BC" w:rsidP="0068705E">
            <w:pPr>
              <w:pStyle w:val="Field10"/>
            </w:pPr>
          </w:p>
        </w:tc>
      </w:tr>
      <w:permEnd w:id="2084927946"/>
    </w:tbl>
    <w:p w14:paraId="031D52E8" w14:textId="77777777" w:rsidR="00A735BC" w:rsidRPr="00324C57" w:rsidRDefault="00A735BC" w:rsidP="00A735BC">
      <w:pPr>
        <w:pStyle w:val="Field10"/>
        <w:rPr>
          <w:rtl/>
        </w:rPr>
      </w:pPr>
    </w:p>
    <w:p w14:paraId="1702438F" w14:textId="77777777" w:rsidR="00A735BC" w:rsidRDefault="00A735BC" w:rsidP="00A735BC">
      <w:pPr>
        <w:pStyle w:val="Heading2"/>
        <w:framePr w:wrap="notBeside"/>
        <w:rPr>
          <w:rtl/>
        </w:rPr>
      </w:pPr>
      <w:r>
        <w:rPr>
          <w:rFonts w:hint="cs"/>
          <w:rtl/>
        </w:rPr>
        <w:t>משימות חדשות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A735BC" w:rsidRPr="00A62871" w14:paraId="2A18118E" w14:textId="77777777" w:rsidTr="0068705E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4CE67E0C" w14:textId="77777777" w:rsidR="00A735BC" w:rsidRDefault="00A735BC" w:rsidP="0068705E">
            <w:pPr>
              <w:pStyle w:val="notesbullet"/>
            </w:pPr>
            <w:r w:rsidRPr="008E0D93">
              <w:rPr>
                <w:rtl/>
              </w:rPr>
              <w:t xml:space="preserve">פרט </w:t>
            </w:r>
            <w:r w:rsidRPr="001E66E3">
              <w:rPr>
                <w:rtl/>
              </w:rPr>
              <w:t>ככל שרלוונטי פרט בטבלה שלהלן את המשימות החדשות שנוצרו במהלך התוכנית, אחרת ציין לא רלוונטי</w:t>
            </w:r>
          </w:p>
          <w:p w14:paraId="417E6C93" w14:textId="77777777" w:rsidR="00A735BC" w:rsidRPr="00A62871" w:rsidRDefault="00A735BC" w:rsidP="0068705E">
            <w:pPr>
              <w:pStyle w:val="notesbullet"/>
              <w:rPr>
                <w:rtl/>
              </w:rPr>
            </w:pPr>
            <w:r w:rsidRPr="00C572EC">
              <w:rPr>
                <w:rFonts w:hint="cs"/>
                <w:highlight w:val="yellow"/>
                <w:rtl/>
              </w:rPr>
              <w:t>(*)</w:t>
            </w:r>
            <w:r>
              <w:rPr>
                <w:rFonts w:hint="cs"/>
                <w:rtl/>
              </w:rPr>
              <w:t xml:space="preserve"> מצב ביצוע המשימה: </w:t>
            </w:r>
            <w:r w:rsidRPr="00C572EC">
              <w:rPr>
                <w:color w:val="C00000"/>
                <w:rtl/>
              </w:rPr>
              <w:t>הושלמה, בוצעה חלקית (%),  הורחבה, נדחתה להמשך, בוטלה, אחר</w:t>
            </w:r>
          </w:p>
        </w:tc>
      </w:tr>
    </w:tbl>
    <w:p w14:paraId="7866395E" w14:textId="77777777" w:rsidR="00A735BC" w:rsidRPr="00324C57" w:rsidRDefault="00A735BC" w:rsidP="00A735BC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1"/>
        <w:gridCol w:w="4271"/>
        <w:gridCol w:w="1142"/>
        <w:gridCol w:w="1141"/>
        <w:gridCol w:w="1141"/>
        <w:gridCol w:w="1141"/>
        <w:gridCol w:w="1650"/>
      </w:tblGrid>
      <w:tr w:rsidR="00A735BC" w:rsidRPr="001F3C00" w14:paraId="3DAB87D5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4B3C19D" w14:textId="77777777" w:rsidR="00A735BC" w:rsidRPr="00304688" w:rsidRDefault="00A735BC" w:rsidP="0068705E">
            <w:pPr>
              <w:pStyle w:val="TableTitle"/>
              <w:rPr>
                <w:rtl/>
              </w:rPr>
            </w:pPr>
          </w:p>
        </w:tc>
        <w:tc>
          <w:tcPr>
            <w:tcW w:w="1983" w:type="pct"/>
            <w:shd w:val="clear" w:color="auto" w:fill="FFF2CC" w:themeFill="accent5" w:themeFillTint="33"/>
            <w:vAlign w:val="center"/>
          </w:tcPr>
          <w:p w14:paraId="7F175E40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שם ה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פעילות  / </w:t>
            </w:r>
            <w:r>
              <w:rPr>
                <w:rFonts w:hint="cs"/>
                <w:b/>
                <w:bCs/>
                <w:rtl/>
                <w:lang w:eastAsia="he-IL"/>
              </w:rPr>
              <w:t>ה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>משימה</w:t>
            </w:r>
          </w:p>
          <w:p w14:paraId="3E87C29F" w14:textId="77777777" w:rsidR="00A735BC" w:rsidRPr="00C572EC" w:rsidRDefault="00A735BC" w:rsidP="0068705E">
            <w:pPr>
              <w:pStyle w:val="TableCell"/>
              <w:ind w:left="0"/>
              <w:jc w:val="center"/>
              <w:rPr>
                <w:lang w:eastAsia="he-IL"/>
              </w:rPr>
            </w:pPr>
            <w:r w:rsidRPr="00C572EC">
              <w:rPr>
                <w:rFonts w:hint="cs"/>
                <w:sz w:val="20"/>
                <w:szCs w:val="20"/>
                <w:rtl/>
                <w:lang w:eastAsia="he-IL"/>
              </w:rPr>
              <w:t>(כפי שנכתבה בבקשה)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794233E3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משך </w:t>
            </w:r>
            <w:r>
              <w:rPr>
                <w:rFonts w:hint="cs"/>
                <w:b/>
                <w:bCs/>
                <w:rtl/>
                <w:lang w:eastAsia="he-IL"/>
              </w:rPr>
              <w:t>המשימה</w:t>
            </w:r>
          </w:p>
          <w:p w14:paraId="7BCD7B68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ב</w:t>
            </w:r>
            <w:r w:rsidRPr="00304688">
              <w:rPr>
                <w:rFonts w:hint="cs"/>
                <w:b/>
                <w:bCs/>
                <w:rtl/>
                <w:lang w:eastAsia="he-IL"/>
              </w:rPr>
              <w:t>חודשים</w:t>
            </w:r>
          </w:p>
          <w:p w14:paraId="15042D02" w14:textId="77777777" w:rsidR="00A735BC" w:rsidRPr="00847D91" w:rsidRDefault="00A735BC" w:rsidP="0068705E">
            <w:pPr>
              <w:pStyle w:val="TableCell"/>
              <w:ind w:left="0"/>
              <w:jc w:val="center"/>
              <w:rPr>
                <w:sz w:val="18"/>
                <w:szCs w:val="18"/>
                <w:lang w:eastAsia="he-IL"/>
              </w:rPr>
            </w:pP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ן</w:t>
            </w:r>
            <w:r w:rsidRPr="00EF3E16">
              <w:rPr>
                <w:rFonts w:hint="cs"/>
                <w:color w:val="C00000"/>
                <w:sz w:val="6"/>
                <w:szCs w:val="6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|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5C3F72AD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מועד</w:t>
            </w:r>
          </w:p>
          <w:p w14:paraId="091F4598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סיום</w:t>
            </w:r>
          </w:p>
          <w:p w14:paraId="0FBD9D88" w14:textId="77777777" w:rsidR="00A735BC" w:rsidRPr="001A0D1A" w:rsidRDefault="00A735BC" w:rsidP="0068705E">
            <w:pPr>
              <w:pStyle w:val="TableCell"/>
              <w:ind w:left="0"/>
              <w:jc w:val="center"/>
              <w:rPr>
                <w:color w:val="000000" w:themeColor="text1"/>
                <w:sz w:val="18"/>
                <w:szCs w:val="18"/>
                <w:rtl/>
                <w:lang w:eastAsia="he-IL"/>
              </w:rPr>
            </w:pPr>
            <w:r w:rsidRPr="001A0D1A">
              <w:rPr>
                <w:color w:val="000000" w:themeColor="text1"/>
                <w:sz w:val="18"/>
                <w:szCs w:val="18"/>
                <w:lang w:eastAsia="he-IL"/>
              </w:rPr>
              <w:t>mm/yy</w:t>
            </w:r>
          </w:p>
          <w:p w14:paraId="78511E8E" w14:textId="77777777" w:rsidR="00A735BC" w:rsidRPr="00304688" w:rsidRDefault="00A735BC" w:rsidP="0068705E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b/>
                <w:bCs/>
                <w:color w:val="A00000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5B0E179C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>
              <w:rPr>
                <w:rFonts w:hint="cs"/>
                <w:b/>
                <w:bCs/>
                <w:rtl/>
                <w:lang w:eastAsia="he-IL"/>
              </w:rPr>
              <w:t>מספר</w:t>
            </w:r>
          </w:p>
          <w:p w14:paraId="46AC9669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חודשי </w:t>
            </w:r>
          </w:p>
          <w:p w14:paraId="661312B5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אדם</w:t>
            </w:r>
          </w:p>
          <w:p w14:paraId="04C19E6C" w14:textId="77777777" w:rsidR="00A735BC" w:rsidRPr="00304688" w:rsidRDefault="00A735BC" w:rsidP="0068705E">
            <w:pPr>
              <w:pStyle w:val="TableCell"/>
              <w:ind w:left="0"/>
              <w:rPr>
                <w:b/>
                <w:bCs/>
                <w:lang w:eastAsia="he-IL"/>
              </w:rPr>
            </w:pPr>
            <w:r>
              <w:rPr>
                <w:rFonts w:hint="cs"/>
                <w:sz w:val="18"/>
                <w:szCs w:val="1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530" w:type="pct"/>
            <w:shd w:val="clear" w:color="auto" w:fill="FFF2CC" w:themeFill="accent5" w:themeFillTint="33"/>
            <w:vAlign w:val="center"/>
          </w:tcPr>
          <w:p w14:paraId="12E74198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עלות</w:t>
            </w:r>
          </w:p>
          <w:p w14:paraId="4CCC2C13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 xml:space="preserve"> כוללת</w:t>
            </w:r>
          </w:p>
          <w:p w14:paraId="4FC3B629" w14:textId="77777777" w:rsidR="00A735BC" w:rsidRDefault="00A735BC" w:rsidP="0068705E">
            <w:pPr>
              <w:pStyle w:val="TableCell"/>
              <w:ind w:left="0"/>
              <w:jc w:val="center"/>
              <w:rPr>
                <w:sz w:val="20"/>
                <w:szCs w:val="20"/>
                <w:rtl/>
                <w:lang w:eastAsia="he-IL"/>
              </w:rPr>
            </w:pPr>
            <w:r w:rsidRPr="00847D91">
              <w:rPr>
                <w:rFonts w:hint="cs"/>
                <w:sz w:val="20"/>
                <w:szCs w:val="20"/>
                <w:rtl/>
                <w:lang w:eastAsia="he-IL"/>
              </w:rPr>
              <w:t>אלפי ₪</w:t>
            </w:r>
          </w:p>
          <w:p w14:paraId="223013E5" w14:textId="77777777" w:rsidR="00A735BC" w:rsidRPr="00847D91" w:rsidRDefault="00A735BC" w:rsidP="0068705E">
            <w:pPr>
              <w:pStyle w:val="TableCell"/>
              <w:ind w:left="0"/>
              <w:rPr>
                <w:color w:val="A00000"/>
                <w:sz w:val="16"/>
                <w:szCs w:val="16"/>
                <w:lang w:eastAsia="he-IL"/>
              </w:rPr>
            </w:pPr>
            <w:r>
              <w:rPr>
                <w:rFonts w:hint="cs"/>
                <w:color w:val="A00000"/>
                <w:sz w:val="14"/>
                <w:szCs w:val="14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מתוכנן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בפועל</w:t>
            </w:r>
          </w:p>
        </w:tc>
        <w:tc>
          <w:tcPr>
            <w:tcW w:w="766" w:type="pct"/>
            <w:shd w:val="clear" w:color="auto" w:fill="FFF2CC" w:themeFill="accent5" w:themeFillTint="33"/>
            <w:vAlign w:val="center"/>
          </w:tcPr>
          <w:p w14:paraId="2977F93B" w14:textId="77777777" w:rsidR="00A735BC" w:rsidRPr="00304688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מצב ביצוע</w:t>
            </w:r>
          </w:p>
          <w:p w14:paraId="7AA11962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304688">
              <w:rPr>
                <w:rFonts w:hint="cs"/>
                <w:b/>
                <w:bCs/>
                <w:rtl/>
                <w:lang w:eastAsia="he-IL"/>
              </w:rPr>
              <w:t>המשימה</w:t>
            </w:r>
          </w:p>
          <w:p w14:paraId="1157B359" w14:textId="77777777" w:rsidR="00A735BC" w:rsidRDefault="00A735BC" w:rsidP="0068705E">
            <w:pPr>
              <w:pStyle w:val="TableCell"/>
              <w:ind w:left="0"/>
              <w:jc w:val="center"/>
              <w:rPr>
                <w:b/>
                <w:bCs/>
                <w:rtl/>
                <w:lang w:eastAsia="he-IL"/>
              </w:rPr>
            </w:pPr>
            <w:r w:rsidRPr="00C572EC">
              <w:rPr>
                <w:rFonts w:hint="cs"/>
                <w:b/>
                <w:bCs/>
                <w:highlight w:val="yellow"/>
                <w:rtl/>
                <w:lang w:eastAsia="he-IL"/>
              </w:rPr>
              <w:t>(*)</w:t>
            </w:r>
          </w:p>
          <w:p w14:paraId="6C8822CA" w14:textId="77777777" w:rsidR="00A735BC" w:rsidRPr="00304688" w:rsidRDefault="00A735BC" w:rsidP="0068705E">
            <w:pPr>
              <w:pStyle w:val="TableCell"/>
              <w:ind w:left="0"/>
              <w:jc w:val="center"/>
              <w:rPr>
                <w:b/>
                <w:bCs/>
                <w:lang w:eastAsia="he-IL"/>
              </w:rPr>
            </w:pP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 xml:space="preserve">מצב ביצוע      </w:t>
            </w:r>
            <w:r w:rsidRPr="00847D91">
              <w:rPr>
                <w:rFonts w:hint="cs"/>
                <w:color w:val="C00000"/>
                <w:sz w:val="10"/>
                <w:szCs w:val="10"/>
                <w:rtl/>
                <w:lang w:eastAsia="he-IL"/>
              </w:rPr>
              <w:t xml:space="preserve"> </w:t>
            </w:r>
            <w:r w:rsidRPr="00847D91"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|</w:t>
            </w:r>
            <w:r w:rsidRPr="00847D91">
              <w:rPr>
                <w:rFonts w:hint="cs"/>
                <w:color w:val="C00000"/>
                <w:sz w:val="8"/>
                <w:szCs w:val="8"/>
                <w:rtl/>
                <w:lang w:eastAsia="he-IL"/>
              </w:rPr>
              <w:t xml:space="preserve"> </w:t>
            </w:r>
            <w:r>
              <w:rPr>
                <w:rFonts w:hint="cs"/>
                <w:color w:val="C00000"/>
                <w:sz w:val="18"/>
                <w:szCs w:val="18"/>
                <w:rtl/>
                <w:lang w:eastAsia="he-IL"/>
              </w:rPr>
              <w:t>%</w:t>
            </w:r>
          </w:p>
        </w:tc>
      </w:tr>
    </w:tbl>
    <w:p w14:paraId="7886D84F" w14:textId="77777777" w:rsidR="00A735BC" w:rsidRPr="001A0D1A" w:rsidRDefault="00A735BC" w:rsidP="00A735B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0"/>
        <w:gridCol w:w="4270"/>
        <w:gridCol w:w="571"/>
        <w:gridCol w:w="571"/>
        <w:gridCol w:w="571"/>
        <w:gridCol w:w="571"/>
        <w:gridCol w:w="571"/>
        <w:gridCol w:w="571"/>
        <w:gridCol w:w="571"/>
        <w:gridCol w:w="571"/>
        <w:gridCol w:w="1264"/>
        <w:gridCol w:w="385"/>
      </w:tblGrid>
      <w:tr w:rsidR="00A735BC" w:rsidRPr="001F3C00" w14:paraId="358F546C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ermStart w:id="1605320423" w:edGrp="everyone" w:displacedByCustomXml="next"/>
          <w:sdt>
            <w:sdtPr>
              <w:rPr>
                <w:rFonts w:hint="cs"/>
                <w:b/>
                <w:bCs/>
                <w:rtl/>
              </w:rPr>
              <w:id w:val="-1815012478"/>
              <w:lock w:val="sdtLocked"/>
              <w:placeholder>
                <w:docPart w:val="4171BFC8E5724B2D92A02492DAA396E1"/>
              </w:placeholder>
            </w:sdtPr>
            <w:sdtEndPr/>
            <w:sdtContent>
              <w:p w14:paraId="6825380C" w14:textId="77777777" w:rsidR="00A735BC" w:rsidRPr="001A0D1A" w:rsidRDefault="00A735BC" w:rsidP="0068705E">
                <w:pPr>
                  <w:pStyle w:val="Norm"/>
                  <w:jc w:val="center"/>
                  <w:rPr>
                    <w:b/>
                    <w:bCs/>
                    <w:rtl/>
                    <w:lang w:eastAsia="he-IL"/>
                  </w:rPr>
                </w:pPr>
                <w:r w:rsidRPr="001A0D1A">
                  <w:rPr>
                    <w:rFonts w:hint="cs"/>
                    <w:b/>
                    <w:bCs/>
                    <w:rtl/>
                  </w:rPr>
                  <w:t>1</w:t>
                </w:r>
              </w:p>
            </w:sdtContent>
          </w:sdt>
        </w:tc>
        <w:tc>
          <w:tcPr>
            <w:tcW w:w="1983" w:type="pct"/>
            <w:shd w:val="clear" w:color="auto" w:fill="FFFFFF" w:themeFill="background1"/>
            <w:vAlign w:val="center"/>
          </w:tcPr>
          <w:p w14:paraId="76E40D2E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5DAA25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F92843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2E672E4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DD270E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D42A3E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709718D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FA1630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1D60B287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21AD945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B1FFF3C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0D1F7CF8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56A692D8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b/>
                <w:bCs/>
                <w:rtl/>
                <w:lang w:eastAsia="he-IL"/>
              </w:rPr>
              <w:t>2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4F5C399E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01B3160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E41F495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350E79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1D2A364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8D30AFE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0359A00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05DA3C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361FF8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2195F61B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10F2588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21B85322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0C09F02B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3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744F4C54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13020E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E6A6D5F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3F2A53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EB9D2D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9D9D54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4D8AD22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6776DA19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5599EEBC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0D68939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7FF2D3E7" w14:textId="77777777" w:rsidR="00A735BC" w:rsidRPr="009D1DCC" w:rsidRDefault="00A735BC" w:rsidP="0068705E">
            <w:pPr>
              <w:pStyle w:val="Field10"/>
            </w:pPr>
          </w:p>
        </w:tc>
      </w:tr>
      <w:tr w:rsidR="00A735BC" w:rsidRPr="001F3C00" w14:paraId="349606C8" w14:textId="77777777" w:rsidTr="0068705E">
        <w:trPr>
          <w:trHeight w:val="284"/>
          <w:jc w:val="center"/>
        </w:trPr>
        <w:tc>
          <w:tcPr>
            <w:tcW w:w="130" w:type="pct"/>
            <w:shd w:val="clear" w:color="auto" w:fill="FFF2CC" w:themeFill="accent5" w:themeFillTint="33"/>
            <w:vAlign w:val="center"/>
          </w:tcPr>
          <w:p w14:paraId="375A0FE6" w14:textId="77777777" w:rsidR="00A735BC" w:rsidRPr="001A0D1A" w:rsidRDefault="00A735BC" w:rsidP="0068705E">
            <w:pPr>
              <w:pStyle w:val="Norm"/>
              <w:jc w:val="center"/>
              <w:rPr>
                <w:b/>
                <w:bCs/>
                <w:rtl/>
                <w:lang w:eastAsia="he-IL"/>
              </w:rPr>
            </w:pPr>
            <w:r w:rsidRPr="001A0D1A">
              <w:rPr>
                <w:rFonts w:hint="cs"/>
                <w:b/>
                <w:bCs/>
                <w:rtl/>
                <w:lang w:eastAsia="he-IL"/>
              </w:rPr>
              <w:t>4</w:t>
            </w:r>
          </w:p>
        </w:tc>
        <w:tc>
          <w:tcPr>
            <w:tcW w:w="1983" w:type="pct"/>
            <w:shd w:val="clear" w:color="auto" w:fill="FFFFFF" w:themeFill="background1"/>
            <w:vAlign w:val="center"/>
          </w:tcPr>
          <w:p w14:paraId="1520CE83" w14:textId="77777777" w:rsidR="00A735BC" w:rsidRPr="00A72DED" w:rsidRDefault="00A735BC" w:rsidP="0068705E">
            <w:pPr>
              <w:pStyle w:val="Norm"/>
              <w:ind w:left="57"/>
              <w:rPr>
                <w:rStyle w:val="Field11"/>
              </w:rPr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69F36E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50A286A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1BD44F3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50ADAF8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C7F3AE1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48029AF6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26FFA550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265" w:type="pct"/>
            <w:shd w:val="clear" w:color="auto" w:fill="FFFFFF" w:themeFill="background1"/>
            <w:vAlign w:val="center"/>
          </w:tcPr>
          <w:p w14:paraId="3875AEA7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587" w:type="pct"/>
            <w:shd w:val="clear" w:color="auto" w:fill="FFFFFF" w:themeFill="background1"/>
            <w:vAlign w:val="center"/>
          </w:tcPr>
          <w:p w14:paraId="15BA062D" w14:textId="77777777" w:rsidR="00A735BC" w:rsidRPr="009D1DCC" w:rsidRDefault="00A735BC" w:rsidP="0068705E">
            <w:pPr>
              <w:pStyle w:val="Field10"/>
            </w:pPr>
          </w:p>
        </w:tc>
        <w:tc>
          <w:tcPr>
            <w:tcW w:w="179" w:type="pct"/>
            <w:shd w:val="clear" w:color="auto" w:fill="FFFFFF" w:themeFill="background1"/>
            <w:vAlign w:val="center"/>
          </w:tcPr>
          <w:p w14:paraId="1C8BA718" w14:textId="77777777" w:rsidR="00A735BC" w:rsidRPr="009D1DCC" w:rsidRDefault="00A735BC" w:rsidP="0068705E">
            <w:pPr>
              <w:pStyle w:val="Field10"/>
            </w:pPr>
          </w:p>
        </w:tc>
      </w:tr>
      <w:permEnd w:id="1605320423"/>
    </w:tbl>
    <w:p w14:paraId="7A8EEFEF" w14:textId="77777777" w:rsidR="00A735BC" w:rsidRDefault="00A735BC" w:rsidP="00A735BC">
      <w:pPr>
        <w:pStyle w:val="Norm"/>
      </w:pPr>
    </w:p>
    <w:p w14:paraId="58979663" w14:textId="77777777" w:rsidR="00A735BC" w:rsidRDefault="00A735BC" w:rsidP="00A735BC">
      <w:pPr>
        <w:pStyle w:val="Heading2"/>
        <w:framePr w:wrap="notBeside"/>
        <w:rPr>
          <w:rtl/>
        </w:rPr>
      </w:pPr>
      <w:r>
        <w:rPr>
          <w:rFonts w:hint="cs"/>
          <w:rtl/>
        </w:rPr>
        <w:t>משימות שטרם הסתיימו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A735BC" w:rsidRPr="00A62871" w14:paraId="772A1923" w14:textId="77777777" w:rsidTr="0068705E">
        <w:trPr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4A7149D4" w14:textId="77777777" w:rsidR="00A735BC" w:rsidRPr="00A62871" w:rsidRDefault="00A735BC" w:rsidP="0068705E">
            <w:pPr>
              <w:pStyle w:val="notesbullet"/>
              <w:rPr>
                <w:rtl/>
              </w:rPr>
            </w:pPr>
            <w:r w:rsidRPr="00CE28AC">
              <w:rPr>
                <w:rtl/>
              </w:rPr>
              <w:t>יש לפרט בטבלה הבאה את הסיבות ל</w:t>
            </w:r>
            <w:r>
              <w:rPr>
                <w:rFonts w:hint="cs"/>
                <w:rtl/>
              </w:rPr>
              <w:t xml:space="preserve">משימות </w:t>
            </w:r>
            <w:r w:rsidRPr="00CE28AC">
              <w:rPr>
                <w:rtl/>
              </w:rPr>
              <w:t>שטרם הושלמו</w:t>
            </w:r>
          </w:p>
        </w:tc>
      </w:tr>
    </w:tbl>
    <w:p w14:paraId="25134CBA" w14:textId="77777777" w:rsidR="00A735BC" w:rsidRPr="00CE28AC" w:rsidRDefault="00A735BC" w:rsidP="00A735BC">
      <w:pPr>
        <w:pStyle w:val="Norm"/>
        <w:rPr>
          <w:sz w:val="2"/>
          <w:szCs w:val="2"/>
          <w:rtl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78"/>
        <w:gridCol w:w="4819"/>
        <w:gridCol w:w="5670"/>
      </w:tblGrid>
      <w:tr w:rsidR="00A735BC" w:rsidRPr="001F3C00" w14:paraId="2DC0AB13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70733C88" w14:textId="77777777" w:rsidR="00A735BC" w:rsidRDefault="00A735BC" w:rsidP="0068705E">
            <w:pPr>
              <w:pStyle w:val="TableTitle"/>
              <w:rPr>
                <w:rtl/>
              </w:rPr>
            </w:pPr>
            <w:r>
              <w:rPr>
                <w:rFonts w:hint="cs"/>
                <w:rtl/>
              </w:rPr>
              <w:t>#</w:t>
            </w:r>
          </w:p>
        </w:tc>
        <w:tc>
          <w:tcPr>
            <w:tcW w:w="2238" w:type="pct"/>
            <w:shd w:val="clear" w:color="auto" w:fill="FFF2CC" w:themeFill="accent5" w:themeFillTint="33"/>
          </w:tcPr>
          <w:p w14:paraId="0FE619C1" w14:textId="77777777" w:rsidR="00A735BC" w:rsidRPr="00CE28AC" w:rsidRDefault="00A735BC" w:rsidP="0068705E">
            <w:pPr>
              <w:pStyle w:val="TableCell"/>
              <w:bidi w:val="0"/>
              <w:jc w:val="center"/>
              <w:rPr>
                <w:b/>
                <w:bCs/>
                <w:lang w:eastAsia="he-IL"/>
              </w:rPr>
            </w:pPr>
            <w:r w:rsidRPr="00CE28AC">
              <w:rPr>
                <w:b/>
                <w:bCs/>
                <w:rtl/>
              </w:rPr>
              <w:t>פעילות/משימה</w:t>
            </w:r>
          </w:p>
        </w:tc>
        <w:tc>
          <w:tcPr>
            <w:tcW w:w="2633" w:type="pct"/>
            <w:shd w:val="clear" w:color="auto" w:fill="FFF2CC" w:themeFill="accent5" w:themeFillTint="33"/>
          </w:tcPr>
          <w:p w14:paraId="0976CDC5" w14:textId="77777777" w:rsidR="00A735BC" w:rsidRPr="00CE28AC" w:rsidRDefault="00A735BC" w:rsidP="0068705E">
            <w:pPr>
              <w:pStyle w:val="TableCell"/>
              <w:jc w:val="center"/>
              <w:rPr>
                <w:b/>
                <w:bCs/>
                <w:lang w:eastAsia="he-IL"/>
              </w:rPr>
            </w:pPr>
            <w:r w:rsidRPr="00CE28AC">
              <w:rPr>
                <w:b/>
                <w:bCs/>
                <w:rtl/>
              </w:rPr>
              <w:t>פירוט למצב המשימה</w:t>
            </w:r>
          </w:p>
        </w:tc>
      </w:tr>
    </w:tbl>
    <w:p w14:paraId="536FCDB2" w14:textId="77777777" w:rsidR="00A735BC" w:rsidRPr="00CE28AC" w:rsidRDefault="00A735BC" w:rsidP="00A735B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78"/>
        <w:gridCol w:w="4819"/>
        <w:gridCol w:w="5670"/>
      </w:tblGrid>
      <w:tr w:rsidR="00A735BC" w:rsidRPr="001F3C00" w14:paraId="3CD4A5E5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ermStart w:id="1787657810" w:edGrp="everyone" w:displacedByCustomXml="next"/>
          <w:sdt>
            <w:sdtPr>
              <w:rPr>
                <w:rFonts w:hint="cs"/>
                <w:rtl/>
              </w:rPr>
              <w:id w:val="-1668555065"/>
              <w:lock w:val="sdtLocked"/>
              <w:placeholder>
                <w:docPart w:val="9FDE5BE3BBAD4C9A9AA75E27B7FAC657"/>
              </w:placeholder>
            </w:sdtPr>
            <w:sdtEndPr/>
            <w:sdtContent>
              <w:p w14:paraId="0332FEAF" w14:textId="77777777" w:rsidR="00A735BC" w:rsidRPr="00B86178" w:rsidRDefault="00A735BC" w:rsidP="0068705E">
                <w:pPr>
                  <w:pStyle w:val="TableTitle"/>
                  <w:rPr>
                    <w:rtl/>
                    <w:lang w:eastAsia="he-IL"/>
                  </w:rPr>
                </w:pPr>
                <w:r w:rsidRPr="00B86178">
                  <w:rPr>
                    <w:rFonts w:hint="cs"/>
                    <w:rtl/>
                  </w:rPr>
                  <w:t>1</w:t>
                </w:r>
              </w:p>
            </w:sdtContent>
          </w:sdt>
        </w:tc>
        <w:tc>
          <w:tcPr>
            <w:tcW w:w="2238" w:type="pct"/>
            <w:shd w:val="clear" w:color="auto" w:fill="FFFFFF" w:themeFill="background1"/>
            <w:vAlign w:val="center"/>
          </w:tcPr>
          <w:p w14:paraId="56612AF5" w14:textId="77777777" w:rsidR="00A735BC" w:rsidRPr="001F3C00" w:rsidRDefault="00A735BC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68B9D95D" w14:textId="77777777" w:rsidR="00A735BC" w:rsidRPr="001F3C00" w:rsidRDefault="00A735BC" w:rsidP="0068705E">
            <w:pPr>
              <w:pStyle w:val="TableCell"/>
              <w:rPr>
                <w:lang w:eastAsia="he-IL"/>
              </w:rPr>
            </w:pPr>
          </w:p>
        </w:tc>
      </w:tr>
      <w:tr w:rsidR="00A735BC" w:rsidRPr="001F3C00" w14:paraId="7CADCA1D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44ED0541" w14:textId="77777777" w:rsidR="00A735BC" w:rsidRPr="00B86178" w:rsidRDefault="00A735BC" w:rsidP="0068705E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tl/>
                <w:lang w:eastAsia="he-IL"/>
              </w:rPr>
              <w:t>2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53EF57E4" w14:textId="77777777" w:rsidR="00A735BC" w:rsidRPr="001F3C00" w:rsidRDefault="00A735BC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200BB865" w14:textId="77777777" w:rsidR="00A735BC" w:rsidRPr="001F3C00" w:rsidRDefault="00A735BC" w:rsidP="0068705E">
            <w:pPr>
              <w:pStyle w:val="TableCell"/>
              <w:rPr>
                <w:lang w:eastAsia="he-IL"/>
              </w:rPr>
            </w:pPr>
          </w:p>
        </w:tc>
      </w:tr>
      <w:tr w:rsidR="00A735BC" w:rsidRPr="001F3C00" w14:paraId="44B30354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322FA90E" w14:textId="77777777" w:rsidR="00A735BC" w:rsidRPr="00B86178" w:rsidRDefault="00A735BC" w:rsidP="0068705E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3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697554ED" w14:textId="77777777" w:rsidR="00A735BC" w:rsidRPr="001F3C00" w:rsidRDefault="00A735BC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5547F5F1" w14:textId="77777777" w:rsidR="00A735BC" w:rsidRPr="001F3C00" w:rsidRDefault="00A735BC" w:rsidP="0068705E">
            <w:pPr>
              <w:pStyle w:val="TableCell"/>
              <w:rPr>
                <w:lang w:eastAsia="he-IL"/>
              </w:rPr>
            </w:pPr>
          </w:p>
        </w:tc>
      </w:tr>
      <w:tr w:rsidR="00A735BC" w:rsidRPr="001F3C00" w14:paraId="1E9C2837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2293931F" w14:textId="77777777" w:rsidR="00A735BC" w:rsidRPr="00B86178" w:rsidRDefault="00A735BC" w:rsidP="0068705E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4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127FCB6E" w14:textId="77777777" w:rsidR="00A735BC" w:rsidRPr="001F3C00" w:rsidRDefault="00A735BC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4BABF328" w14:textId="77777777" w:rsidR="00A735BC" w:rsidRPr="001F3C00" w:rsidRDefault="00A735BC" w:rsidP="0068705E">
            <w:pPr>
              <w:pStyle w:val="TableCell"/>
              <w:rPr>
                <w:lang w:eastAsia="he-IL"/>
              </w:rPr>
            </w:pPr>
          </w:p>
        </w:tc>
      </w:tr>
      <w:tr w:rsidR="00A735BC" w:rsidRPr="001F3C00" w14:paraId="7FEC69CB" w14:textId="77777777" w:rsidTr="0068705E">
        <w:trPr>
          <w:trHeight w:val="284"/>
          <w:jc w:val="center"/>
        </w:trPr>
        <w:tc>
          <w:tcPr>
            <w:tcW w:w="129" w:type="pct"/>
            <w:shd w:val="clear" w:color="auto" w:fill="FFF2CC" w:themeFill="accent5" w:themeFillTint="33"/>
            <w:vAlign w:val="center"/>
          </w:tcPr>
          <w:p w14:paraId="67BF81EC" w14:textId="77777777" w:rsidR="00A735BC" w:rsidRPr="00B86178" w:rsidRDefault="00A735BC" w:rsidP="0068705E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Fonts w:hint="cs"/>
                <w:rtl/>
                <w:lang w:eastAsia="he-IL"/>
              </w:rPr>
              <w:t>5</w:t>
            </w:r>
          </w:p>
        </w:tc>
        <w:tc>
          <w:tcPr>
            <w:tcW w:w="2238" w:type="pct"/>
            <w:shd w:val="clear" w:color="auto" w:fill="FFFFFF" w:themeFill="background1"/>
            <w:vAlign w:val="center"/>
          </w:tcPr>
          <w:p w14:paraId="38E82090" w14:textId="77777777" w:rsidR="00A735BC" w:rsidRPr="001F3C00" w:rsidRDefault="00A735BC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2633" w:type="pct"/>
            <w:shd w:val="clear" w:color="auto" w:fill="FFFFFF" w:themeFill="background1"/>
            <w:vAlign w:val="center"/>
          </w:tcPr>
          <w:p w14:paraId="3C360862" w14:textId="77777777" w:rsidR="00A735BC" w:rsidRPr="001F3C00" w:rsidRDefault="00A735BC" w:rsidP="0068705E">
            <w:pPr>
              <w:pStyle w:val="TableCell"/>
              <w:rPr>
                <w:lang w:eastAsia="he-IL"/>
              </w:rPr>
            </w:pPr>
          </w:p>
        </w:tc>
      </w:tr>
      <w:permEnd w:id="1787657810"/>
    </w:tbl>
    <w:p w14:paraId="2BA39AEA" w14:textId="77777777" w:rsidR="00A735BC" w:rsidRPr="00705973" w:rsidRDefault="00A735BC" w:rsidP="00A735BC">
      <w:pPr>
        <w:pStyle w:val="Norm"/>
        <w:rPr>
          <w:rtl/>
        </w:rPr>
      </w:pPr>
    </w:p>
    <w:p w14:paraId="3E7ADAC0" w14:textId="77777777" w:rsidR="00A735BC" w:rsidRPr="00C86A1F" w:rsidRDefault="00A735BC" w:rsidP="00A735BC">
      <w:pPr>
        <w:pStyle w:val="Heading2"/>
        <w:framePr w:wrap="notBeside"/>
        <w:rPr>
          <w:color w:val="FFC000"/>
          <w:rtl/>
        </w:rPr>
      </w:pPr>
      <w:r w:rsidRPr="00C86A1F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A735BC" w:rsidRPr="00363856" w14:paraId="619F4E29" w14:textId="77777777" w:rsidTr="0068705E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0A26C621" w14:textId="77777777" w:rsidR="00A735BC" w:rsidRDefault="00A735BC" w:rsidP="0068705E">
            <w:pPr>
              <w:pStyle w:val="Norm"/>
              <w:ind w:left="57" w:right="57"/>
              <w:rPr>
                <w:rStyle w:val="Field11"/>
                <w:rtl/>
              </w:rPr>
            </w:pPr>
            <w:permStart w:id="237141507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0C8B9351" w14:textId="77777777" w:rsidR="00A735BC" w:rsidRPr="00363856" w:rsidRDefault="00A735BC" w:rsidP="0068705E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permEnd w:id="237141507"/>
    </w:tbl>
    <w:p w14:paraId="3D1659F3" w14:textId="77777777" w:rsidR="00A735BC" w:rsidRDefault="00A735BC" w:rsidP="000F2944">
      <w:pPr>
        <w:pStyle w:val="Norm"/>
        <w:rPr>
          <w:rtl/>
          <w:lang w:eastAsia="he-IL"/>
        </w:rPr>
      </w:pPr>
    </w:p>
    <w:p w14:paraId="7DA979F1" w14:textId="77777777" w:rsidR="000F2944" w:rsidRPr="0074621E" w:rsidRDefault="000F2944" w:rsidP="000F2944">
      <w:pPr>
        <w:pStyle w:val="Heading1"/>
        <w:framePr w:wrap="notBeside"/>
        <w:rPr>
          <w:rtl/>
        </w:rPr>
      </w:pPr>
      <w:bookmarkStart w:id="56" w:name="_Toc44793529"/>
      <w:r>
        <w:rPr>
          <w:rFonts w:hint="cs"/>
          <w:rtl/>
        </w:rPr>
        <w:t>אבני דרך</w:t>
      </w:r>
      <w:bookmarkEnd w:id="56"/>
    </w:p>
    <w:tbl>
      <w:tblPr>
        <w:tblStyle w:val="TableGrid"/>
        <w:bidiVisual/>
        <w:tblW w:w="4997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7"/>
        <w:gridCol w:w="3168"/>
        <w:gridCol w:w="651"/>
        <w:gridCol w:w="653"/>
        <w:gridCol w:w="2994"/>
        <w:gridCol w:w="2994"/>
      </w:tblGrid>
      <w:tr w:rsidR="000F2944" w:rsidRPr="001F3C00" w14:paraId="61D41F5C" w14:textId="77777777" w:rsidTr="0068705E">
        <w:trPr>
          <w:trHeight w:val="284"/>
          <w:jc w:val="center"/>
        </w:trPr>
        <w:tc>
          <w:tcPr>
            <w:tcW w:w="133" w:type="pct"/>
            <w:tcBorders>
              <w:top w:val="single" w:sz="8" w:space="0" w:color="auto"/>
              <w:left w:val="single" w:sz="8" w:space="0" w:color="auto"/>
              <w:bottom w:val="single" w:sz="8" w:space="0" w:color="auto"/>
            </w:tcBorders>
            <w:shd w:val="clear" w:color="auto" w:fill="FFF2CC" w:themeFill="accent5" w:themeFillTint="33"/>
            <w:vAlign w:val="center"/>
          </w:tcPr>
          <w:p w14:paraId="69B80D48" w14:textId="77777777" w:rsidR="000F2944" w:rsidRDefault="000F2944" w:rsidP="0068705E">
            <w:pPr>
              <w:pStyle w:val="TableTitle"/>
              <w:rPr>
                <w:rtl/>
              </w:rPr>
            </w:pPr>
            <w:r>
              <w:rPr>
                <w:rFonts w:hint="cs"/>
                <w:rtl/>
              </w:rPr>
              <w:t>#</w:t>
            </w:r>
          </w:p>
        </w:tc>
        <w:tc>
          <w:tcPr>
            <w:tcW w:w="1474" w:type="pct"/>
            <w:tcBorders>
              <w:top w:val="single" w:sz="8" w:space="0" w:color="auto"/>
              <w:bottom w:val="single" w:sz="8" w:space="0" w:color="auto"/>
            </w:tcBorders>
            <w:shd w:val="clear" w:color="auto" w:fill="FFF2CC" w:themeFill="accent5" w:themeFillTint="33"/>
            <w:vAlign w:val="center"/>
          </w:tcPr>
          <w:p w14:paraId="54E27CC4" w14:textId="77777777" w:rsidR="000F2944" w:rsidRPr="0087611F" w:rsidRDefault="000F2944" w:rsidP="0068705E">
            <w:pPr>
              <w:pStyle w:val="TableCell"/>
              <w:bidi w:val="0"/>
              <w:jc w:val="center"/>
              <w:rPr>
                <w:rStyle w:val="Field11"/>
                <w:b/>
                <w:bCs/>
              </w:rPr>
            </w:pPr>
            <w:r w:rsidRPr="00D12116">
              <w:rPr>
                <w:rStyle w:val="Field11"/>
                <w:rFonts w:hint="cs"/>
                <w:b/>
                <w:bCs/>
                <w:color w:val="000000" w:themeColor="text1"/>
                <w:rtl/>
              </w:rPr>
              <w:t>שם אבן הדרך</w:t>
            </w:r>
          </w:p>
        </w:tc>
        <w:tc>
          <w:tcPr>
            <w:tcW w:w="303" w:type="pct"/>
            <w:tcBorders>
              <w:top w:val="single" w:sz="8" w:space="0" w:color="auto"/>
              <w:bottom w:val="single" w:sz="8" w:space="0" w:color="auto"/>
            </w:tcBorders>
            <w:shd w:val="clear" w:color="auto" w:fill="FFF2CC" w:themeFill="accent5" w:themeFillTint="33"/>
            <w:vAlign w:val="center"/>
          </w:tcPr>
          <w:p w14:paraId="0FD93D7A" w14:textId="77777777" w:rsidR="000F2944" w:rsidRPr="00D12116" w:rsidRDefault="000F2944" w:rsidP="0068705E">
            <w:pPr>
              <w:pStyle w:val="TableCell"/>
              <w:bidi w:val="0"/>
              <w:ind w:left="0"/>
              <w:jc w:val="center"/>
              <w:rPr>
                <w:rStyle w:val="Field11"/>
                <w:b/>
                <w:bCs/>
                <w:color w:val="000000" w:themeColor="text1"/>
                <w:rtl/>
              </w:rPr>
            </w:pPr>
            <w:r w:rsidRPr="00D12116">
              <w:rPr>
                <w:rStyle w:val="Field11"/>
                <w:rFonts w:hint="cs"/>
                <w:b/>
                <w:bCs/>
                <w:color w:val="000000" w:themeColor="text1"/>
                <w:rtl/>
              </w:rPr>
              <w:t>תאריך מתוכנן</w:t>
            </w:r>
          </w:p>
          <w:p w14:paraId="1C1835BB" w14:textId="77777777" w:rsidR="000F2944" w:rsidRPr="00C86A1F" w:rsidRDefault="000F2944" w:rsidP="0068705E">
            <w:pPr>
              <w:pStyle w:val="TableCell"/>
              <w:bidi w:val="0"/>
              <w:ind w:left="0"/>
              <w:jc w:val="center"/>
              <w:rPr>
                <w:rStyle w:val="Field11"/>
              </w:rPr>
            </w:pPr>
            <w:r w:rsidRPr="00C86A1F">
              <w:rPr>
                <w:rStyle w:val="Field11"/>
                <w:color w:val="C00000"/>
                <w:sz w:val="20"/>
                <w:szCs w:val="20"/>
              </w:rPr>
              <w:t>mm\yy</w:t>
            </w:r>
          </w:p>
        </w:tc>
        <w:tc>
          <w:tcPr>
            <w:tcW w:w="304" w:type="pct"/>
            <w:tcBorders>
              <w:top w:val="single" w:sz="8" w:space="0" w:color="auto"/>
              <w:bottom w:val="single" w:sz="8" w:space="0" w:color="auto"/>
            </w:tcBorders>
            <w:shd w:val="clear" w:color="auto" w:fill="FFF2CC" w:themeFill="accent5" w:themeFillTint="33"/>
            <w:vAlign w:val="center"/>
          </w:tcPr>
          <w:p w14:paraId="67D21A8D" w14:textId="77777777" w:rsidR="000F2944" w:rsidRPr="00D12116" w:rsidRDefault="000F2944" w:rsidP="0068705E">
            <w:pPr>
              <w:pStyle w:val="TableCell"/>
              <w:bidi w:val="0"/>
              <w:ind w:left="0"/>
              <w:jc w:val="center"/>
              <w:rPr>
                <w:rStyle w:val="Field11"/>
                <w:b/>
                <w:bCs/>
                <w:color w:val="000000" w:themeColor="text1"/>
              </w:rPr>
            </w:pPr>
            <w:r w:rsidRPr="00D12116">
              <w:rPr>
                <w:rStyle w:val="Field11"/>
                <w:rFonts w:hint="cs"/>
                <w:b/>
                <w:bCs/>
                <w:color w:val="000000" w:themeColor="text1"/>
                <w:rtl/>
              </w:rPr>
              <w:t>תאריך</w:t>
            </w:r>
          </w:p>
          <w:p w14:paraId="02518857" w14:textId="77777777" w:rsidR="000F2944" w:rsidRPr="00D12116" w:rsidRDefault="000F2944" w:rsidP="0068705E">
            <w:pPr>
              <w:pStyle w:val="TableCell"/>
              <w:bidi w:val="0"/>
              <w:ind w:left="0"/>
              <w:jc w:val="center"/>
              <w:rPr>
                <w:rStyle w:val="Field11"/>
                <w:b/>
                <w:bCs/>
                <w:color w:val="000000" w:themeColor="text1"/>
              </w:rPr>
            </w:pPr>
            <w:r w:rsidRPr="00D12116">
              <w:rPr>
                <w:rStyle w:val="Field11"/>
                <w:rFonts w:hint="cs"/>
                <w:b/>
                <w:bCs/>
                <w:color w:val="000000" w:themeColor="text1"/>
                <w:rtl/>
              </w:rPr>
              <w:t>בפועל</w:t>
            </w:r>
          </w:p>
          <w:p w14:paraId="0CE8216A" w14:textId="77777777" w:rsidR="000F2944" w:rsidRPr="0087611F" w:rsidRDefault="000F2944" w:rsidP="0068705E">
            <w:pPr>
              <w:pStyle w:val="TableCell"/>
              <w:bidi w:val="0"/>
              <w:ind w:left="0"/>
              <w:jc w:val="center"/>
              <w:rPr>
                <w:rStyle w:val="Field11"/>
                <w:b/>
                <w:bCs/>
              </w:rPr>
            </w:pPr>
            <w:r w:rsidRPr="00C86A1F">
              <w:rPr>
                <w:rStyle w:val="Field11"/>
                <w:color w:val="C00000"/>
                <w:sz w:val="20"/>
                <w:szCs w:val="20"/>
              </w:rPr>
              <w:t>mm\yy</w:t>
            </w:r>
          </w:p>
        </w:tc>
        <w:tc>
          <w:tcPr>
            <w:tcW w:w="1393" w:type="pct"/>
            <w:tcBorders>
              <w:top w:val="single" w:sz="8" w:space="0" w:color="auto"/>
              <w:bottom w:val="single" w:sz="8" w:space="0" w:color="auto"/>
              <w:right w:val="single" w:sz="8" w:space="0" w:color="A00000"/>
            </w:tcBorders>
            <w:shd w:val="clear" w:color="auto" w:fill="FFF2CC" w:themeFill="accent5" w:themeFillTint="33"/>
            <w:vAlign w:val="center"/>
          </w:tcPr>
          <w:p w14:paraId="40568EA4" w14:textId="77777777" w:rsidR="000F2944" w:rsidRPr="0087611F" w:rsidRDefault="000F2944" w:rsidP="0068705E">
            <w:pPr>
              <w:pStyle w:val="TableCell"/>
              <w:jc w:val="center"/>
              <w:rPr>
                <w:rStyle w:val="Field11"/>
                <w:b/>
                <w:bCs/>
              </w:rPr>
            </w:pPr>
            <w:r w:rsidRPr="00D12116">
              <w:rPr>
                <w:rStyle w:val="Field11"/>
                <w:rFonts w:hint="cs"/>
                <w:b/>
                <w:bCs/>
                <w:color w:val="000000" w:themeColor="text1"/>
                <w:rtl/>
              </w:rPr>
              <w:t>הסברים</w:t>
            </w:r>
          </w:p>
        </w:tc>
        <w:tc>
          <w:tcPr>
            <w:tcW w:w="1393" w:type="pct"/>
            <w:tcBorders>
              <w:top w:val="single" w:sz="8" w:space="0" w:color="A00000"/>
              <w:left w:val="single" w:sz="8" w:space="0" w:color="A00000"/>
              <w:bottom w:val="single" w:sz="8" w:space="0" w:color="A00000"/>
              <w:right w:val="single" w:sz="8" w:space="0" w:color="A00000"/>
            </w:tcBorders>
            <w:shd w:val="clear" w:color="auto" w:fill="002060"/>
            <w:vAlign w:val="center"/>
          </w:tcPr>
          <w:p w14:paraId="53AAFDB6" w14:textId="77777777" w:rsidR="000F2944" w:rsidRPr="0087611F" w:rsidRDefault="000F2944" w:rsidP="0068705E">
            <w:pPr>
              <w:pStyle w:val="TableCell"/>
              <w:jc w:val="center"/>
              <w:rPr>
                <w:rStyle w:val="Field11"/>
                <w:b/>
                <w:bCs/>
              </w:rPr>
            </w:pPr>
            <w:r w:rsidRPr="00C86A1F">
              <w:rPr>
                <w:rStyle w:val="Field11"/>
                <w:rFonts w:hint="cs"/>
                <w:b/>
                <w:bCs/>
                <w:color w:val="FFC000"/>
                <w:rtl/>
              </w:rPr>
              <w:t>הערות הבודק המקצועי</w:t>
            </w:r>
          </w:p>
        </w:tc>
      </w:tr>
    </w:tbl>
    <w:p w14:paraId="21C3EA02" w14:textId="77777777" w:rsidR="000F2944" w:rsidRPr="00887A99" w:rsidRDefault="000F2944" w:rsidP="000F2944">
      <w:pPr>
        <w:rPr>
          <w:sz w:val="2"/>
          <w:szCs w:val="2"/>
        </w:rPr>
      </w:pPr>
    </w:p>
    <w:tbl>
      <w:tblPr>
        <w:tblStyle w:val="TableGrid"/>
        <w:bidiVisual/>
        <w:tblW w:w="4997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287"/>
        <w:gridCol w:w="3168"/>
        <w:gridCol w:w="651"/>
        <w:gridCol w:w="653"/>
        <w:gridCol w:w="2994"/>
        <w:gridCol w:w="2994"/>
      </w:tblGrid>
      <w:tr w:rsidR="000F2944" w:rsidRPr="001F3C00" w14:paraId="1F4169CC" w14:textId="77777777" w:rsidTr="0068705E">
        <w:trPr>
          <w:trHeight w:val="284"/>
          <w:jc w:val="center"/>
        </w:trPr>
        <w:tc>
          <w:tcPr>
            <w:tcW w:w="133" w:type="pct"/>
            <w:tcBorders>
              <w:top w:val="single" w:sz="8" w:space="0" w:color="auto"/>
              <w:left w:val="single" w:sz="8" w:space="0" w:color="auto"/>
            </w:tcBorders>
            <w:shd w:val="clear" w:color="auto" w:fill="FFF2CC" w:themeFill="accent5" w:themeFillTint="33"/>
            <w:vAlign w:val="center"/>
          </w:tcPr>
          <w:permStart w:id="2145797257" w:edGrp="everyone" w:displacedByCustomXml="next"/>
          <w:sdt>
            <w:sdtPr>
              <w:rPr>
                <w:rFonts w:hint="cs"/>
                <w:rtl/>
              </w:rPr>
              <w:id w:val="935249024"/>
              <w:lock w:val="sdtLocked"/>
              <w:placeholder>
                <w:docPart w:val="A9A240F268DB4E0DB2E288DD3A56EE76"/>
              </w:placeholder>
            </w:sdtPr>
            <w:sdtEndPr/>
            <w:sdtContent>
              <w:p w14:paraId="73F5238B" w14:textId="77777777" w:rsidR="000F2944" w:rsidRPr="00B86178" w:rsidRDefault="000F2944" w:rsidP="0068705E">
                <w:pPr>
                  <w:pStyle w:val="TableTitle"/>
                  <w:rPr>
                    <w:rtl/>
                    <w:lang w:eastAsia="he-IL"/>
                  </w:rPr>
                </w:pPr>
                <w:r w:rsidRPr="00B86178">
                  <w:rPr>
                    <w:rFonts w:hint="cs"/>
                    <w:rtl/>
                  </w:rPr>
                  <w:t>1</w:t>
                </w:r>
              </w:p>
            </w:sdtContent>
          </w:sdt>
        </w:tc>
        <w:tc>
          <w:tcPr>
            <w:tcW w:w="1474" w:type="pct"/>
            <w:tcBorders>
              <w:top w:val="single" w:sz="8" w:space="0" w:color="auto"/>
            </w:tcBorders>
            <w:shd w:val="clear" w:color="auto" w:fill="FFFFFF" w:themeFill="background1"/>
            <w:vAlign w:val="center"/>
          </w:tcPr>
          <w:p w14:paraId="1E617D04" w14:textId="77777777" w:rsidR="000F2944" w:rsidRPr="001F3C00" w:rsidRDefault="000F2944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303" w:type="pct"/>
            <w:tcBorders>
              <w:top w:val="single" w:sz="8" w:space="0" w:color="auto"/>
            </w:tcBorders>
            <w:shd w:val="clear" w:color="auto" w:fill="FFFFFF" w:themeFill="background1"/>
            <w:vAlign w:val="center"/>
          </w:tcPr>
          <w:p w14:paraId="1D05BD20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304" w:type="pct"/>
            <w:tcBorders>
              <w:top w:val="single" w:sz="8" w:space="0" w:color="auto"/>
            </w:tcBorders>
            <w:shd w:val="clear" w:color="auto" w:fill="FFFFFF" w:themeFill="background1"/>
            <w:vAlign w:val="center"/>
          </w:tcPr>
          <w:p w14:paraId="003530B9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1393" w:type="pct"/>
            <w:tcBorders>
              <w:top w:val="single" w:sz="8" w:space="0" w:color="auto"/>
              <w:right w:val="single" w:sz="8" w:space="0" w:color="C00000"/>
            </w:tcBorders>
            <w:shd w:val="clear" w:color="auto" w:fill="FFFFFF" w:themeFill="background1"/>
            <w:vAlign w:val="center"/>
          </w:tcPr>
          <w:p w14:paraId="139AD03F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  <w:tc>
          <w:tcPr>
            <w:tcW w:w="1393" w:type="pct"/>
            <w:tcBorders>
              <w:top w:val="single" w:sz="8" w:space="0" w:color="C00000"/>
              <w:left w:val="single" w:sz="8" w:space="0" w:color="C00000"/>
              <w:bottom w:val="single" w:sz="6" w:space="0" w:color="C00000"/>
              <w:right w:val="single" w:sz="8" w:space="0" w:color="C00000"/>
            </w:tcBorders>
            <w:shd w:val="clear" w:color="auto" w:fill="E1EEE8"/>
            <w:vAlign w:val="center"/>
          </w:tcPr>
          <w:p w14:paraId="3533CCB7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</w:tr>
      <w:tr w:rsidR="000F2944" w:rsidRPr="001F3C00" w14:paraId="60C55D40" w14:textId="77777777" w:rsidTr="0068705E">
        <w:trPr>
          <w:trHeight w:val="284"/>
          <w:jc w:val="center"/>
        </w:trPr>
        <w:tc>
          <w:tcPr>
            <w:tcW w:w="133" w:type="pct"/>
            <w:tcBorders>
              <w:left w:val="single" w:sz="8" w:space="0" w:color="auto"/>
            </w:tcBorders>
            <w:shd w:val="clear" w:color="auto" w:fill="FFF2CC" w:themeFill="accent5" w:themeFillTint="33"/>
            <w:vAlign w:val="center"/>
          </w:tcPr>
          <w:p w14:paraId="2B847095" w14:textId="77777777" w:rsidR="000F2944" w:rsidRPr="00B86178" w:rsidRDefault="000F2944" w:rsidP="0068705E">
            <w:pPr>
              <w:pStyle w:val="TableTitle"/>
              <w:rPr>
                <w:rtl/>
                <w:lang w:eastAsia="he-IL"/>
              </w:rPr>
            </w:pPr>
            <w:r w:rsidRPr="00B86178">
              <w:rPr>
                <w:rtl/>
                <w:lang w:eastAsia="he-IL"/>
              </w:rPr>
              <w:t>2</w:t>
            </w:r>
          </w:p>
        </w:tc>
        <w:tc>
          <w:tcPr>
            <w:tcW w:w="1474" w:type="pct"/>
            <w:shd w:val="clear" w:color="auto" w:fill="FFFFFF" w:themeFill="background1"/>
            <w:vAlign w:val="center"/>
          </w:tcPr>
          <w:p w14:paraId="12DFC3D2" w14:textId="77777777" w:rsidR="000F2944" w:rsidRPr="001F3C00" w:rsidRDefault="000F2944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303" w:type="pct"/>
            <w:shd w:val="clear" w:color="auto" w:fill="FFFFFF" w:themeFill="background1"/>
            <w:vAlign w:val="center"/>
          </w:tcPr>
          <w:p w14:paraId="2D6811E7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304" w:type="pct"/>
            <w:shd w:val="clear" w:color="auto" w:fill="FFFFFF" w:themeFill="background1"/>
            <w:vAlign w:val="center"/>
          </w:tcPr>
          <w:p w14:paraId="0C8390C1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1393" w:type="pct"/>
            <w:tcBorders>
              <w:right w:val="single" w:sz="8" w:space="0" w:color="C00000"/>
            </w:tcBorders>
            <w:shd w:val="clear" w:color="auto" w:fill="FFFFFF" w:themeFill="background1"/>
            <w:vAlign w:val="center"/>
          </w:tcPr>
          <w:p w14:paraId="2E54FAAE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  <w:tc>
          <w:tcPr>
            <w:tcW w:w="1393" w:type="pct"/>
            <w:tcBorders>
              <w:top w:val="single" w:sz="6" w:space="0" w:color="C00000"/>
              <w:left w:val="single" w:sz="8" w:space="0" w:color="C00000"/>
              <w:bottom w:val="single" w:sz="6" w:space="0" w:color="C00000"/>
              <w:right w:val="single" w:sz="8" w:space="0" w:color="C00000"/>
            </w:tcBorders>
            <w:shd w:val="clear" w:color="auto" w:fill="E1EEE8"/>
            <w:vAlign w:val="center"/>
          </w:tcPr>
          <w:p w14:paraId="0D21B264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</w:tr>
      <w:tr w:rsidR="000F2944" w:rsidRPr="001F3C00" w14:paraId="12A82FC5" w14:textId="77777777" w:rsidTr="0068705E">
        <w:trPr>
          <w:trHeight w:val="284"/>
          <w:jc w:val="center"/>
        </w:trPr>
        <w:tc>
          <w:tcPr>
            <w:tcW w:w="133" w:type="pct"/>
            <w:tcBorders>
              <w:left w:val="single" w:sz="8" w:space="0" w:color="auto"/>
              <w:bottom w:val="single" w:sz="8" w:space="0" w:color="auto"/>
            </w:tcBorders>
            <w:shd w:val="clear" w:color="auto" w:fill="FFF2CC" w:themeFill="accent5" w:themeFillTint="33"/>
            <w:vAlign w:val="center"/>
          </w:tcPr>
          <w:p w14:paraId="0E973F90" w14:textId="77777777" w:rsidR="000F2944" w:rsidRPr="00B86178" w:rsidRDefault="000F2944" w:rsidP="0068705E">
            <w:pPr>
              <w:pStyle w:val="TableTitle"/>
              <w:rPr>
                <w:rtl/>
                <w:lang w:eastAsia="he-IL"/>
              </w:rPr>
            </w:pPr>
            <w:r>
              <w:rPr>
                <w:lang w:eastAsia="he-IL"/>
              </w:rPr>
              <w:t>3</w:t>
            </w:r>
          </w:p>
        </w:tc>
        <w:tc>
          <w:tcPr>
            <w:tcW w:w="1474" w:type="pct"/>
            <w:tcBorders>
              <w:bottom w:val="single" w:sz="8" w:space="0" w:color="auto"/>
            </w:tcBorders>
            <w:shd w:val="clear" w:color="auto" w:fill="FFFFFF" w:themeFill="background1"/>
            <w:vAlign w:val="center"/>
          </w:tcPr>
          <w:p w14:paraId="5B6E2C96" w14:textId="77777777" w:rsidR="000F2944" w:rsidRPr="001F3C00" w:rsidRDefault="000F2944" w:rsidP="0068705E">
            <w:pPr>
              <w:pStyle w:val="TableCell"/>
              <w:bidi w:val="0"/>
              <w:jc w:val="center"/>
              <w:rPr>
                <w:lang w:eastAsia="he-IL"/>
              </w:rPr>
            </w:pPr>
          </w:p>
        </w:tc>
        <w:tc>
          <w:tcPr>
            <w:tcW w:w="303" w:type="pct"/>
            <w:tcBorders>
              <w:bottom w:val="single" w:sz="8" w:space="0" w:color="auto"/>
            </w:tcBorders>
            <w:shd w:val="clear" w:color="auto" w:fill="FFFFFF" w:themeFill="background1"/>
            <w:vAlign w:val="center"/>
          </w:tcPr>
          <w:p w14:paraId="2CB155F4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304" w:type="pct"/>
            <w:tcBorders>
              <w:bottom w:val="single" w:sz="8" w:space="0" w:color="auto"/>
            </w:tcBorders>
            <w:shd w:val="clear" w:color="auto" w:fill="FFFFFF" w:themeFill="background1"/>
            <w:vAlign w:val="center"/>
          </w:tcPr>
          <w:p w14:paraId="2A3B34DA" w14:textId="77777777" w:rsidR="000F2944" w:rsidRPr="001F3C00" w:rsidRDefault="000F2944" w:rsidP="0068705E">
            <w:pPr>
              <w:pStyle w:val="TableCell"/>
              <w:bidi w:val="0"/>
              <w:ind w:left="0"/>
              <w:jc w:val="center"/>
              <w:rPr>
                <w:lang w:eastAsia="he-IL"/>
              </w:rPr>
            </w:pPr>
          </w:p>
        </w:tc>
        <w:tc>
          <w:tcPr>
            <w:tcW w:w="1393" w:type="pct"/>
            <w:tcBorders>
              <w:bottom w:val="single" w:sz="8" w:space="0" w:color="auto"/>
              <w:right w:val="single" w:sz="8" w:space="0" w:color="C00000"/>
            </w:tcBorders>
            <w:shd w:val="clear" w:color="auto" w:fill="FFFFFF" w:themeFill="background1"/>
            <w:vAlign w:val="center"/>
          </w:tcPr>
          <w:p w14:paraId="3C67666A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  <w:tc>
          <w:tcPr>
            <w:tcW w:w="1393" w:type="pct"/>
            <w:tcBorders>
              <w:top w:val="single" w:sz="6" w:space="0" w:color="C00000"/>
              <w:left w:val="single" w:sz="8" w:space="0" w:color="C00000"/>
              <w:bottom w:val="single" w:sz="8" w:space="0" w:color="C00000"/>
              <w:right w:val="single" w:sz="8" w:space="0" w:color="C00000"/>
            </w:tcBorders>
            <w:shd w:val="clear" w:color="auto" w:fill="E1EEE8"/>
            <w:vAlign w:val="center"/>
          </w:tcPr>
          <w:p w14:paraId="65D0B477" w14:textId="77777777" w:rsidR="000F2944" w:rsidRPr="001F3C00" w:rsidRDefault="000F2944" w:rsidP="0068705E">
            <w:pPr>
              <w:pStyle w:val="TableCell"/>
              <w:rPr>
                <w:lang w:eastAsia="he-IL"/>
              </w:rPr>
            </w:pPr>
          </w:p>
        </w:tc>
      </w:tr>
      <w:permEnd w:id="2145797257"/>
    </w:tbl>
    <w:p w14:paraId="35FA0A10" w14:textId="19F70ADB" w:rsidR="00CE28AC" w:rsidRDefault="00CE28AC" w:rsidP="00705973">
      <w:pPr>
        <w:pStyle w:val="Norm"/>
        <w:rPr>
          <w:rtl/>
        </w:rPr>
      </w:pPr>
    </w:p>
    <w:p w14:paraId="75FC173C" w14:textId="77777777" w:rsidR="00D7335B" w:rsidRDefault="00837D12" w:rsidP="00837D12">
      <w:pPr>
        <w:pStyle w:val="Heading1"/>
        <w:framePr w:wrap="notBeside"/>
      </w:pPr>
      <w:bookmarkStart w:id="57" w:name="_Toc44793530"/>
      <w:r w:rsidRPr="00837D12">
        <w:rPr>
          <w:rtl/>
        </w:rPr>
        <w:t>הישגי התוכנית לאור המטרות ואבני הדרך שהוצבו</w:t>
      </w:r>
      <w:bookmarkEnd w:id="57"/>
    </w:p>
    <w:p w14:paraId="1905F6F4" w14:textId="1CCF62C8" w:rsidR="00837D12" w:rsidRDefault="00D7335B" w:rsidP="00D7335B">
      <w:pPr>
        <w:pStyle w:val="Heading2"/>
        <w:framePr w:wrap="notBeside"/>
        <w:rPr>
          <w:rtl/>
        </w:rPr>
      </w:pPr>
      <w:r>
        <w:rPr>
          <w:rFonts w:hint="cs"/>
          <w:rtl/>
        </w:rPr>
        <w:t>דבר החברה</w:t>
      </w:r>
      <w:r w:rsidR="00837D12" w:rsidRPr="00837D12">
        <w:rPr>
          <w:rtl/>
        </w:rPr>
        <w:t xml:space="preserve"> 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837D12" w:rsidRPr="00A62871" w14:paraId="4A0882EA" w14:textId="77777777" w:rsidTr="00865D75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48F715B4" w14:textId="6DAFA6C6" w:rsidR="00837D12" w:rsidRPr="00837D12" w:rsidRDefault="00837D12" w:rsidP="00837D12">
            <w:pPr>
              <w:pStyle w:val="notesbullet"/>
              <w:rPr>
                <w:rtl/>
              </w:rPr>
            </w:pPr>
            <w:r w:rsidRPr="00837D12">
              <w:rPr>
                <w:rtl/>
              </w:rPr>
              <w:t>סעיף עיקרי וחשוב בדו"ח</w:t>
            </w:r>
          </w:p>
        </w:tc>
      </w:tr>
    </w:tbl>
    <w:p w14:paraId="4B186F3A" w14:textId="77777777" w:rsidR="00D7335B" w:rsidRPr="00A62871" w:rsidRDefault="00D7335B" w:rsidP="00D7335B">
      <w:pPr>
        <w:pStyle w:val="Norm"/>
        <w:rPr>
          <w:rFonts w:asciiTheme="minorBidi" w:hAnsiTheme="minorBidi" w:cstheme="minorBidi"/>
          <w:sz w:val="6"/>
          <w:szCs w:val="6"/>
          <w:rtl/>
        </w:rPr>
      </w:pPr>
    </w:p>
    <w:p w14:paraId="1DF4E277" w14:textId="72BCBE7F" w:rsidR="00E71F06" w:rsidRPr="00BD00C8" w:rsidRDefault="00D7335B" w:rsidP="00E71F06">
      <w:pPr>
        <w:pStyle w:val="Norm"/>
        <w:rPr>
          <w:rtl/>
        </w:rPr>
      </w:pPr>
      <w:permStart w:id="1728334635" w:edGrp="everyone"/>
      <w:r w:rsidRPr="00BD00C8">
        <w:rPr>
          <w:rtl/>
        </w:rPr>
        <w:t>הזן טקסט כאן...</w:t>
      </w:r>
    </w:p>
    <w:permEnd w:id="1728334635"/>
    <w:p w14:paraId="753989F8" w14:textId="77777777" w:rsidR="00D7335B" w:rsidRPr="00CF2F3B" w:rsidRDefault="00D7335B" w:rsidP="00D7335B">
      <w:pPr>
        <w:pStyle w:val="Norm"/>
        <w:rPr>
          <w:rtl/>
        </w:rPr>
      </w:pPr>
    </w:p>
    <w:p w14:paraId="32FE9DE3" w14:textId="77777777" w:rsidR="00D7335B" w:rsidRPr="00D7335B" w:rsidRDefault="00D7335B" w:rsidP="00D7335B">
      <w:pPr>
        <w:pStyle w:val="Norm"/>
        <w:rPr>
          <w:sz w:val="6"/>
          <w:szCs w:val="6"/>
          <w:rtl/>
        </w:rPr>
      </w:pPr>
    </w:p>
    <w:p w14:paraId="6CFBDA44" w14:textId="77777777" w:rsidR="00D7335B" w:rsidRPr="009A0653" w:rsidRDefault="00D7335B" w:rsidP="00D7335B">
      <w:pPr>
        <w:pStyle w:val="Heading2"/>
        <w:framePr w:wrap="notBeside"/>
        <w:rPr>
          <w:color w:val="FFC000"/>
          <w:rtl/>
        </w:rPr>
      </w:pPr>
      <w:r w:rsidRPr="009A0653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9A0653" w:rsidRPr="00363856" w14:paraId="5A3DFCD1" w14:textId="77777777" w:rsidTr="00C86A1F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/>
          </w:tcPr>
          <w:p w14:paraId="334BFA9A" w14:textId="77777777" w:rsidR="00E71F06" w:rsidRDefault="009A0653" w:rsidP="0015589C">
            <w:pPr>
              <w:pStyle w:val="Norm"/>
              <w:ind w:left="57" w:right="57"/>
              <w:rPr>
                <w:rStyle w:val="Field11"/>
                <w:rtl/>
              </w:rPr>
            </w:pPr>
            <w:permStart w:id="86853793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0502DF52" w14:textId="085B5802" w:rsidR="00C86A1F" w:rsidRPr="00363856" w:rsidRDefault="00C86A1F" w:rsidP="0015589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permEnd w:id="86853793"/>
    </w:tbl>
    <w:p w14:paraId="76266A61" w14:textId="77777777" w:rsidR="009A0653" w:rsidRDefault="009A0653" w:rsidP="00705973">
      <w:pPr>
        <w:pStyle w:val="Norm"/>
        <w:rPr>
          <w:rtl/>
        </w:rPr>
      </w:pPr>
    </w:p>
    <w:p w14:paraId="64277EAE" w14:textId="3BA3D1CD" w:rsidR="00865D75" w:rsidRDefault="00865D75" w:rsidP="00865D75">
      <w:pPr>
        <w:pStyle w:val="Heading1"/>
        <w:framePr w:wrap="notBeside"/>
      </w:pPr>
      <w:bookmarkStart w:id="58" w:name="_Toc44793531"/>
      <w:r w:rsidRPr="00865D75">
        <w:rPr>
          <w:rtl/>
        </w:rPr>
        <w:t>פטנטים</w:t>
      </w:r>
      <w:bookmarkEnd w:id="58"/>
      <w:r w:rsidR="00135A30">
        <w:rPr>
          <w:rFonts w:hint="cs"/>
          <w:rtl/>
        </w:rPr>
        <w:t xml:space="preserve"> (אם רלוונטי)</w:t>
      </w:r>
    </w:p>
    <w:p w14:paraId="5BAE591E" w14:textId="0E6B5440" w:rsidR="00837D12" w:rsidRDefault="00865D75" w:rsidP="00865D75">
      <w:pPr>
        <w:pStyle w:val="Heading2"/>
        <w:framePr w:wrap="notBeside"/>
        <w:rPr>
          <w:rtl/>
        </w:rPr>
      </w:pPr>
      <w:r w:rsidRPr="00865D75">
        <w:rPr>
          <w:rtl/>
        </w:rPr>
        <w:t>סקירת ההתפתחויות בחברה ואצל המתחרים</w:t>
      </w:r>
    </w:p>
    <w:p w14:paraId="46BAF645" w14:textId="77777777" w:rsidR="00865D75" w:rsidRPr="00A62871" w:rsidRDefault="00865D75" w:rsidP="00865D75">
      <w:pPr>
        <w:pStyle w:val="Norm"/>
        <w:rPr>
          <w:rFonts w:asciiTheme="minorBidi" w:hAnsiTheme="minorBidi" w:cstheme="minorBidi"/>
          <w:sz w:val="6"/>
          <w:szCs w:val="6"/>
          <w:rtl/>
        </w:rPr>
      </w:pPr>
    </w:p>
    <w:p w14:paraId="0D869667" w14:textId="77777777" w:rsidR="00865D75" w:rsidRPr="00BD00C8" w:rsidRDefault="00865D75" w:rsidP="00865D75">
      <w:pPr>
        <w:pStyle w:val="Norm"/>
        <w:rPr>
          <w:rtl/>
        </w:rPr>
      </w:pPr>
      <w:permStart w:id="2014726268" w:edGrp="everyone"/>
      <w:r w:rsidRPr="00BD00C8">
        <w:rPr>
          <w:rtl/>
        </w:rPr>
        <w:t>הזן טקסט כאן...</w:t>
      </w:r>
    </w:p>
    <w:permEnd w:id="2014726268"/>
    <w:p w14:paraId="2503E379" w14:textId="26C018CD" w:rsidR="00837D12" w:rsidRDefault="00837D12" w:rsidP="00705973">
      <w:pPr>
        <w:pStyle w:val="Norm"/>
      </w:pPr>
    </w:p>
    <w:p w14:paraId="32844225" w14:textId="77777777" w:rsidR="00F4081B" w:rsidRPr="00F4081B" w:rsidRDefault="00F4081B" w:rsidP="00705973">
      <w:pPr>
        <w:pStyle w:val="Norm"/>
        <w:rPr>
          <w:sz w:val="8"/>
          <w:szCs w:val="8"/>
          <w:rtl/>
        </w:rPr>
      </w:pPr>
    </w:p>
    <w:p w14:paraId="28D6EAA7" w14:textId="7A778322" w:rsidR="00E02D2F" w:rsidRPr="00A62871" w:rsidRDefault="00865D75" w:rsidP="00E02D2F">
      <w:pPr>
        <w:pStyle w:val="Heading1"/>
        <w:framePr w:wrap="notBeside"/>
        <w:rPr>
          <w:rtl/>
        </w:rPr>
      </w:pPr>
      <w:bookmarkStart w:id="59" w:name="_Toc44793532"/>
      <w:r w:rsidRPr="00865D75">
        <w:rPr>
          <w:rFonts w:cs="Arial"/>
          <w:rtl/>
        </w:rPr>
        <w:t>שיווק</w:t>
      </w:r>
      <w:bookmarkEnd w:id="59"/>
    </w:p>
    <w:p w14:paraId="57F4DFF5" w14:textId="1B58C760" w:rsidR="00E02D2F" w:rsidRPr="00044C13" w:rsidRDefault="00770286" w:rsidP="00C47DFB">
      <w:pPr>
        <w:pStyle w:val="Heading2"/>
        <w:framePr w:wrap="notBeside"/>
        <w:rPr>
          <w:rtl/>
        </w:rPr>
      </w:pPr>
      <w:r w:rsidRPr="00F4081B">
        <w:rPr>
          <w:rFonts w:cs="Arial"/>
          <w:rtl/>
        </w:rPr>
        <w:t xml:space="preserve">סקירת </w:t>
      </w:r>
      <w:r w:rsidR="00F4081B" w:rsidRPr="00F4081B">
        <w:rPr>
          <w:rFonts w:cs="Arial"/>
          <w:rtl/>
        </w:rPr>
        <w:t>ההתפתחויות בכל הקשור לת</w:t>
      </w:r>
      <w:r w:rsidR="00F4081B">
        <w:rPr>
          <w:rFonts w:cs="Arial" w:hint="cs"/>
          <w:rtl/>
        </w:rPr>
        <w:t>ו</w:t>
      </w:r>
      <w:r w:rsidR="00F4081B" w:rsidRPr="00F4081B">
        <w:rPr>
          <w:rFonts w:cs="Arial"/>
          <w:rtl/>
        </w:rPr>
        <w:t>כנית</w:t>
      </w:r>
      <w:r w:rsidR="00F4081B" w:rsidRPr="00F4081B">
        <w:rPr>
          <w:rFonts w:cs="Arial"/>
        </w:rPr>
        <w:t xml:space="preserve"> </w:t>
      </w:r>
      <w:r w:rsidR="00F4081B" w:rsidRPr="00F4081B">
        <w:rPr>
          <w:rFonts w:cs="Arial"/>
          <w:rtl/>
        </w:rPr>
        <w:t>בהיבט השוק, השיווק והמכירות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E02D2F" w:rsidRPr="00A62871" w14:paraId="7A303C89" w14:textId="77777777" w:rsidTr="002E726E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5646EE49" w14:textId="7E839842" w:rsidR="00E02D2F" w:rsidRPr="00A62871" w:rsidRDefault="00865D75" w:rsidP="00770286">
            <w:pPr>
              <w:pStyle w:val="notesbullet"/>
              <w:rPr>
                <w:rtl/>
              </w:rPr>
            </w:pPr>
            <w:bookmarkStart w:id="60" w:name="_Hlk46340621"/>
            <w:r w:rsidRPr="00865D75">
              <w:rPr>
                <w:rtl/>
              </w:rPr>
              <w:t xml:space="preserve">בחברה, אצל </w:t>
            </w:r>
            <w:r w:rsidR="003A32C5">
              <w:rPr>
                <w:rFonts w:hint="cs"/>
                <w:rtl/>
              </w:rPr>
              <w:t>ה</w:t>
            </w:r>
            <w:r w:rsidRPr="00865D75">
              <w:rPr>
                <w:rtl/>
              </w:rPr>
              <w:t>מתחרים, פעילויות שיווקיות שבוצעו, ארצות היעד, תחזית מכירות עדכנית, היזון חוזר מלקוחות</w:t>
            </w:r>
          </w:p>
        </w:tc>
      </w:tr>
      <w:bookmarkEnd w:id="60"/>
    </w:tbl>
    <w:p w14:paraId="278F41B1" w14:textId="77777777" w:rsidR="00E02D2F" w:rsidRPr="00A62871" w:rsidRDefault="00E02D2F" w:rsidP="00E02D2F">
      <w:pPr>
        <w:pStyle w:val="Norm"/>
        <w:rPr>
          <w:rFonts w:asciiTheme="minorBidi" w:hAnsiTheme="minorBidi" w:cstheme="minorBidi"/>
          <w:sz w:val="6"/>
          <w:szCs w:val="6"/>
          <w:rtl/>
        </w:rPr>
      </w:pPr>
    </w:p>
    <w:p w14:paraId="3DD7E8C3" w14:textId="77777777" w:rsidR="00E02D2F" w:rsidRPr="00BD00C8" w:rsidRDefault="00E02D2F" w:rsidP="00E02D2F">
      <w:pPr>
        <w:pStyle w:val="Norm"/>
        <w:rPr>
          <w:rtl/>
        </w:rPr>
      </w:pPr>
      <w:permStart w:id="654190805" w:edGrp="everyone"/>
      <w:r w:rsidRPr="00BD00C8">
        <w:rPr>
          <w:rtl/>
        </w:rPr>
        <w:t>הזן טקסט כאן...</w:t>
      </w:r>
    </w:p>
    <w:permEnd w:id="654190805"/>
    <w:p w14:paraId="1F0942EE" w14:textId="77777777" w:rsidR="00E02D2F" w:rsidRPr="00CF2F3B" w:rsidRDefault="00E02D2F" w:rsidP="00E02D2F">
      <w:pPr>
        <w:pStyle w:val="Norm"/>
        <w:rPr>
          <w:rtl/>
        </w:rPr>
      </w:pPr>
    </w:p>
    <w:p w14:paraId="41595FE1" w14:textId="77777777" w:rsidR="00E02D2F" w:rsidRDefault="00E02D2F" w:rsidP="00E02D2F">
      <w:pPr>
        <w:pStyle w:val="Norm"/>
        <w:rPr>
          <w:sz w:val="6"/>
          <w:szCs w:val="6"/>
        </w:rPr>
      </w:pPr>
    </w:p>
    <w:p w14:paraId="79FA50D9" w14:textId="18007689" w:rsidR="00770286" w:rsidRDefault="00770286" w:rsidP="00770286">
      <w:pPr>
        <w:pStyle w:val="Heading2"/>
        <w:framePr w:wrap="notBeside"/>
        <w:rPr>
          <w:color w:val="FFC000"/>
          <w:rtl/>
        </w:rPr>
      </w:pPr>
      <w:r w:rsidRPr="009A0653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6277E4" w:rsidRPr="00A62871" w14:paraId="49CADAAD" w14:textId="77777777" w:rsidTr="009C0FFF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2F32C561" w14:textId="4C14BEFD" w:rsidR="006277E4" w:rsidRPr="00A62871" w:rsidRDefault="006277E4" w:rsidP="006277E4">
            <w:pPr>
              <w:pStyle w:val="notesbullet"/>
              <w:rPr>
                <w:rtl/>
              </w:rPr>
            </w:pPr>
            <w:r>
              <w:rPr>
                <w:rtl/>
              </w:rPr>
              <w:t xml:space="preserve">יש למלא רק </w:t>
            </w:r>
            <w:r>
              <w:rPr>
                <w:rFonts w:hint="cs"/>
                <w:rtl/>
              </w:rPr>
              <w:t xml:space="preserve">אם </w:t>
            </w:r>
            <w:r>
              <w:rPr>
                <w:rtl/>
              </w:rPr>
              <w:t>יש נושאים</w:t>
            </w:r>
            <w:r>
              <w:rPr>
                <w:rFonts w:hint="cs"/>
                <w:rtl/>
              </w:rPr>
              <w:t xml:space="preserve"> </w:t>
            </w:r>
            <w:r>
              <w:rPr>
                <w:rtl/>
              </w:rPr>
              <w:t>מהותיים</w:t>
            </w:r>
          </w:p>
        </w:tc>
      </w:tr>
    </w:tbl>
    <w:p w14:paraId="19616BD5" w14:textId="77777777" w:rsidR="0015589C" w:rsidRPr="0015589C" w:rsidRDefault="0015589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9A0653" w:rsidRPr="00363856" w14:paraId="4FB2D69E" w14:textId="77777777" w:rsidTr="0015589C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4D35F912" w14:textId="77777777" w:rsidR="00E71F06" w:rsidRDefault="009A0653" w:rsidP="0015589C">
            <w:pPr>
              <w:pStyle w:val="Norm"/>
              <w:ind w:left="57" w:right="57"/>
              <w:rPr>
                <w:rStyle w:val="Field11"/>
              </w:rPr>
            </w:pPr>
            <w:permStart w:id="1265264164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67BCC3DD" w14:textId="2E7B59EF" w:rsidR="00887A99" w:rsidRPr="00363856" w:rsidRDefault="00887A99" w:rsidP="0015589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permEnd w:id="1265264164"/>
    </w:tbl>
    <w:p w14:paraId="1D4FFE4A" w14:textId="20DB1BAD" w:rsidR="00A8608D" w:rsidRDefault="00A8608D" w:rsidP="00770286">
      <w:pPr>
        <w:pStyle w:val="Norm"/>
        <w:rPr>
          <w:rtl/>
        </w:rPr>
      </w:pPr>
    </w:p>
    <w:p w14:paraId="437AAC25" w14:textId="266E4BF7" w:rsidR="00A8608D" w:rsidRDefault="00A8608D" w:rsidP="00A8608D">
      <w:pPr>
        <w:pStyle w:val="Heading1"/>
        <w:framePr w:wrap="notBeside"/>
        <w:rPr>
          <w:rtl/>
        </w:rPr>
      </w:pPr>
      <w:bookmarkStart w:id="61" w:name="_Toc44793533"/>
      <w:r w:rsidRPr="00A8608D">
        <w:rPr>
          <w:rtl/>
        </w:rPr>
        <w:t>שינויים מהותיים שחלו בחברה</w:t>
      </w:r>
      <w:bookmarkEnd w:id="61"/>
    </w:p>
    <w:p w14:paraId="54A56787" w14:textId="3A953A69" w:rsidR="00A8608D" w:rsidRPr="00044C13" w:rsidRDefault="00A8608D" w:rsidP="00A8608D">
      <w:pPr>
        <w:pStyle w:val="Heading2"/>
        <w:framePr w:wrap="notBeside"/>
        <w:rPr>
          <w:rtl/>
        </w:rPr>
      </w:pPr>
      <w:r>
        <w:rPr>
          <w:rFonts w:cs="Arial" w:hint="cs"/>
          <w:rtl/>
        </w:rPr>
        <w:t>דבר החברה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A8608D" w:rsidRPr="00A62871" w14:paraId="2599E139" w14:textId="77777777" w:rsidTr="000C2842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61FC42C1" w14:textId="19F8EAC0" w:rsidR="00A8608D" w:rsidRPr="00A62871" w:rsidRDefault="00A8608D" w:rsidP="00A8608D">
            <w:pPr>
              <w:pStyle w:val="notesbullet"/>
              <w:rPr>
                <w:rtl/>
              </w:rPr>
            </w:pPr>
            <w:bookmarkStart w:id="62" w:name="_Hlk44791695"/>
            <w:r>
              <w:rPr>
                <w:rFonts w:hint="cs"/>
                <w:rtl/>
              </w:rPr>
              <w:t xml:space="preserve">לדוגמה: </w:t>
            </w:r>
            <w:r w:rsidRPr="00A8608D">
              <w:rPr>
                <w:rtl/>
              </w:rPr>
              <w:t>בעלות, שינויים פרסונליים בהנהלה הבכירה, שותפים חדשים, גיוסי הון, תביעות משפטיות וכו'</w:t>
            </w:r>
          </w:p>
        </w:tc>
      </w:tr>
      <w:bookmarkEnd w:id="62"/>
    </w:tbl>
    <w:p w14:paraId="1B620BE5" w14:textId="77777777" w:rsidR="00A8608D" w:rsidRPr="00A62871" w:rsidRDefault="00A8608D" w:rsidP="00A8608D">
      <w:pPr>
        <w:pStyle w:val="Norm"/>
        <w:rPr>
          <w:rFonts w:asciiTheme="minorBidi" w:hAnsiTheme="minorBidi" w:cstheme="minorBidi"/>
          <w:sz w:val="6"/>
          <w:szCs w:val="6"/>
          <w:rtl/>
        </w:rPr>
      </w:pPr>
    </w:p>
    <w:p w14:paraId="1B6F0EE9" w14:textId="77777777" w:rsidR="00A8608D" w:rsidRPr="00BD00C8" w:rsidRDefault="00A8608D" w:rsidP="00A8608D">
      <w:pPr>
        <w:pStyle w:val="Norm"/>
        <w:rPr>
          <w:rtl/>
        </w:rPr>
      </w:pPr>
      <w:permStart w:id="745484805" w:edGrp="everyone"/>
      <w:r w:rsidRPr="00BD00C8">
        <w:rPr>
          <w:rtl/>
        </w:rPr>
        <w:t>הזן טקסט כאן...</w:t>
      </w:r>
    </w:p>
    <w:permEnd w:id="745484805"/>
    <w:p w14:paraId="0E9BB566" w14:textId="77777777" w:rsidR="00A8608D" w:rsidRPr="00CF2F3B" w:rsidRDefault="00A8608D" w:rsidP="00A8608D">
      <w:pPr>
        <w:pStyle w:val="Norm"/>
        <w:rPr>
          <w:rtl/>
        </w:rPr>
      </w:pPr>
    </w:p>
    <w:p w14:paraId="213CB7D3" w14:textId="77777777" w:rsidR="00A8608D" w:rsidRDefault="00A8608D" w:rsidP="00A8608D">
      <w:pPr>
        <w:pStyle w:val="Norm"/>
        <w:rPr>
          <w:sz w:val="6"/>
          <w:szCs w:val="6"/>
        </w:rPr>
      </w:pPr>
    </w:p>
    <w:p w14:paraId="3164F058" w14:textId="77777777" w:rsidR="00A8608D" w:rsidRPr="009A0653" w:rsidRDefault="00A8608D" w:rsidP="00A8608D">
      <w:pPr>
        <w:pStyle w:val="Heading2"/>
        <w:framePr w:wrap="notBeside"/>
        <w:rPr>
          <w:color w:val="FFC000"/>
          <w:rtl/>
        </w:rPr>
      </w:pPr>
      <w:r w:rsidRPr="009A0653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9A0653" w:rsidRPr="00363856" w14:paraId="6E1444D4" w14:textId="77777777" w:rsidTr="00E80518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19174A27" w14:textId="77777777" w:rsidR="00E71F06" w:rsidRDefault="009A0653" w:rsidP="0015589C">
            <w:pPr>
              <w:pStyle w:val="Norm"/>
              <w:ind w:left="57" w:right="57"/>
              <w:rPr>
                <w:rStyle w:val="Field11"/>
                <w:rtl/>
              </w:rPr>
            </w:pPr>
            <w:bookmarkStart w:id="63" w:name="_Hlk44836881"/>
            <w:permStart w:id="1767332051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  <w:p w14:paraId="6B030644" w14:textId="66D1C8F5" w:rsidR="00C86A1F" w:rsidRPr="00363856" w:rsidRDefault="00C86A1F" w:rsidP="0015589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</w:p>
        </w:tc>
      </w:tr>
      <w:bookmarkEnd w:id="63"/>
      <w:permEnd w:id="1767332051"/>
    </w:tbl>
    <w:p w14:paraId="66658D62" w14:textId="60EDD47F" w:rsidR="00A8608D" w:rsidRDefault="00A8608D" w:rsidP="00770286">
      <w:pPr>
        <w:pStyle w:val="Norm"/>
        <w:rPr>
          <w:rtl/>
        </w:rPr>
      </w:pPr>
    </w:p>
    <w:p w14:paraId="38849753" w14:textId="44847464" w:rsidR="00576872" w:rsidRDefault="00576872" w:rsidP="00FA2A77">
      <w:pPr>
        <w:pStyle w:val="Heading1"/>
        <w:framePr w:wrap="notBeside"/>
        <w:rPr>
          <w:rtl/>
        </w:rPr>
      </w:pPr>
      <w:bookmarkStart w:id="64" w:name="_Toc44793534"/>
      <w:r w:rsidRPr="00B730BE">
        <w:rPr>
          <w:rFonts w:hint="cs"/>
          <w:rtl/>
        </w:rPr>
        <w:t>השוואה תקציבית</w:t>
      </w:r>
      <w:bookmarkEnd w:id="64"/>
      <w:r w:rsidRPr="00B730BE">
        <w:rPr>
          <w:rFonts w:hint="cs"/>
          <w:rtl/>
        </w:rPr>
        <w:t xml:space="preserve"> </w:t>
      </w:r>
    </w:p>
    <w:p w14:paraId="287205EF" w14:textId="23E022B4" w:rsidR="003E1E51" w:rsidRPr="003E1E51" w:rsidRDefault="003E1E51" w:rsidP="00DD53E9">
      <w:pPr>
        <w:pStyle w:val="Heading2"/>
        <w:framePr w:wrap="notBeside"/>
        <w:rPr>
          <w:rtl/>
        </w:rPr>
      </w:pPr>
      <w:r>
        <w:rPr>
          <w:rFonts w:hint="cs"/>
          <w:rtl/>
        </w:rPr>
        <w:t>טבלת השוואה תקציבית</w:t>
      </w:r>
      <w:r w:rsidR="00710BEB">
        <w:rPr>
          <w:rFonts w:hint="cs"/>
          <w:rtl/>
        </w:rPr>
        <w:t xml:space="preserve"> </w:t>
      </w:r>
      <w:r w:rsidR="00710BEB" w:rsidRPr="00710BEB">
        <w:rPr>
          <w:rFonts w:hint="cs"/>
          <w:b w:val="0"/>
          <w:bCs w:val="0"/>
          <w:sz w:val="22"/>
          <w:szCs w:val="22"/>
          <w:rtl/>
        </w:rPr>
        <w:t>(למילוי על ידי החברה)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32306D" w:rsidRPr="00A62871" w14:paraId="052A3FAB" w14:textId="77777777" w:rsidTr="000C2842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1890C6E0" w14:textId="4933F3B8" w:rsidR="0032306D" w:rsidRPr="00A62871" w:rsidRDefault="0032306D" w:rsidP="000C2842">
            <w:pPr>
              <w:pStyle w:val="notesbullet"/>
              <w:rPr>
                <w:rtl/>
              </w:rPr>
            </w:pPr>
            <w:bookmarkStart w:id="65" w:name="_Hlk44793214"/>
            <w:r w:rsidRPr="0032306D">
              <w:rPr>
                <w:rtl/>
              </w:rPr>
              <w:t>פרט והסבר סטיות בין ביצוע בפועל לתקציב המאושר</w:t>
            </w:r>
          </w:p>
        </w:tc>
      </w:tr>
      <w:bookmarkEnd w:id="65"/>
    </w:tbl>
    <w:p w14:paraId="782E6F0C" w14:textId="77777777" w:rsidR="00576B1E" w:rsidRPr="00576B1E" w:rsidRDefault="00576B1E" w:rsidP="00710BEB">
      <w:pPr>
        <w:rPr>
          <w:sz w:val="2"/>
          <w:szCs w:val="2"/>
        </w:rPr>
      </w:pPr>
    </w:p>
    <w:tbl>
      <w:tblPr>
        <w:tblStyle w:val="TableGrid1"/>
        <w:bidiVisual/>
        <w:tblW w:w="5011" w:type="pct"/>
        <w:jc w:val="center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817"/>
        <w:gridCol w:w="1778"/>
        <w:gridCol w:w="1778"/>
        <w:gridCol w:w="5416"/>
      </w:tblGrid>
      <w:tr w:rsidR="00576B1E" w:rsidRPr="00E65C71" w14:paraId="63EB5549" w14:textId="77777777" w:rsidTr="00576B1E">
        <w:trPr>
          <w:trHeight w:hRule="exact" w:val="283"/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7FC77CCB" w14:textId="734B4CF9" w:rsidR="006277E4" w:rsidRDefault="006277E4" w:rsidP="0043622F">
            <w:pPr>
              <w:pStyle w:val="Norm"/>
              <w:ind w:left="57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סעיפי התקציב</w:t>
            </w:r>
          </w:p>
        </w:tc>
        <w:tc>
          <w:tcPr>
            <w:tcW w:w="824" w:type="pct"/>
            <w:shd w:val="clear" w:color="auto" w:fill="FFF2CC" w:themeFill="accent5" w:themeFillTint="33"/>
            <w:vAlign w:val="center"/>
          </w:tcPr>
          <w:p w14:paraId="597EB7EA" w14:textId="7B895C7E" w:rsidR="006277E4" w:rsidRPr="002453E8" w:rsidRDefault="006277E4" w:rsidP="00EF4702">
            <w:pPr>
              <w:pStyle w:val="Norm"/>
              <w:jc w:val="center"/>
              <w:rPr>
                <w:rStyle w:val="Field11"/>
              </w:rPr>
            </w:pPr>
            <w:r w:rsidRPr="00641CFC">
              <w:rPr>
                <w:rFonts w:hint="cs"/>
                <w:b/>
                <w:bCs/>
                <w:rtl/>
              </w:rPr>
              <w:t>תקציב</w:t>
            </w:r>
            <w:r>
              <w:rPr>
                <w:rFonts w:hint="cs"/>
                <w:b/>
                <w:bCs/>
                <w:rtl/>
              </w:rPr>
              <w:t xml:space="preserve"> </w:t>
            </w:r>
            <w:r w:rsidRPr="00641CFC">
              <w:rPr>
                <w:rFonts w:hint="cs"/>
                <w:b/>
                <w:bCs/>
                <w:rtl/>
              </w:rPr>
              <w:t>מאושר</w:t>
            </w:r>
            <w:r w:rsidR="00576B1E">
              <w:rPr>
                <w:rFonts w:hint="cs"/>
                <w:b/>
                <w:bCs/>
                <w:rtl/>
              </w:rPr>
              <w:t xml:space="preserve"> (₪)</w:t>
            </w:r>
          </w:p>
        </w:tc>
        <w:tc>
          <w:tcPr>
            <w:tcW w:w="824" w:type="pct"/>
            <w:shd w:val="clear" w:color="auto" w:fill="FFF2CC" w:themeFill="accent5" w:themeFillTint="33"/>
            <w:vAlign w:val="center"/>
          </w:tcPr>
          <w:p w14:paraId="230B74CE" w14:textId="4EF7469C" w:rsidR="006277E4" w:rsidRPr="002453E8" w:rsidRDefault="006277E4" w:rsidP="00EF4702">
            <w:pPr>
              <w:pStyle w:val="Norm"/>
              <w:jc w:val="center"/>
              <w:rPr>
                <w:rStyle w:val="Field11"/>
              </w:rPr>
            </w:pPr>
            <w:r w:rsidRPr="00641CFC">
              <w:rPr>
                <w:rFonts w:hint="cs"/>
                <w:b/>
                <w:bCs/>
                <w:rtl/>
              </w:rPr>
              <w:t>תקציב</w:t>
            </w:r>
            <w:r>
              <w:rPr>
                <w:rFonts w:hint="cs"/>
                <w:b/>
                <w:bCs/>
                <w:rtl/>
              </w:rPr>
              <w:t xml:space="preserve"> </w:t>
            </w:r>
            <w:r w:rsidRPr="00641CFC">
              <w:rPr>
                <w:rFonts w:hint="cs"/>
                <w:b/>
                <w:bCs/>
                <w:rtl/>
              </w:rPr>
              <w:t>בפועל</w:t>
            </w:r>
            <w:r w:rsidR="00576B1E">
              <w:rPr>
                <w:rFonts w:hint="cs"/>
                <w:b/>
                <w:bCs/>
                <w:rtl/>
              </w:rPr>
              <w:t xml:space="preserve"> (₪)</w:t>
            </w:r>
          </w:p>
        </w:tc>
        <w:tc>
          <w:tcPr>
            <w:tcW w:w="2510" w:type="pct"/>
            <w:tcBorders>
              <w:right w:val="single" w:sz="2" w:space="0" w:color="A00000"/>
            </w:tcBorders>
            <w:shd w:val="clear" w:color="auto" w:fill="FFF2CC" w:themeFill="accent5" w:themeFillTint="33"/>
            <w:vAlign w:val="center"/>
          </w:tcPr>
          <w:p w14:paraId="2026ACB9" w14:textId="66780712" w:rsidR="006277E4" w:rsidRPr="00576B1E" w:rsidRDefault="006277E4" w:rsidP="0043622F">
            <w:pPr>
              <w:pStyle w:val="Norm"/>
              <w:jc w:val="center"/>
              <w:rPr>
                <w:rStyle w:val="Field11"/>
              </w:rPr>
            </w:pPr>
            <w:r w:rsidRPr="00576B1E">
              <w:rPr>
                <w:rFonts w:hint="cs"/>
                <w:b/>
                <w:bCs/>
                <w:rtl/>
              </w:rPr>
              <w:t xml:space="preserve">סיבות לשינויים (הרחב בסעיף </w:t>
            </w:r>
            <w:r w:rsidRPr="00576B1E">
              <w:rPr>
                <w:b/>
                <w:bCs/>
                <w:rtl/>
              </w:rPr>
              <w:fldChar w:fldCharType="begin"/>
            </w:r>
            <w:r w:rsidRPr="00576B1E">
              <w:rPr>
                <w:b/>
                <w:bCs/>
                <w:rtl/>
              </w:rPr>
              <w:instrText xml:space="preserve"> </w:instrText>
            </w:r>
            <w:r w:rsidRPr="00576B1E">
              <w:rPr>
                <w:rFonts w:hint="cs"/>
                <w:b/>
                <w:bCs/>
              </w:rPr>
              <w:instrText>REF</w:instrText>
            </w:r>
            <w:r w:rsidRPr="00576B1E">
              <w:rPr>
                <w:rFonts w:hint="cs"/>
                <w:b/>
                <w:bCs/>
                <w:rtl/>
              </w:rPr>
              <w:instrText xml:space="preserve"> _</w:instrText>
            </w:r>
            <w:r w:rsidRPr="00576B1E">
              <w:rPr>
                <w:rFonts w:hint="cs"/>
                <w:b/>
                <w:bCs/>
              </w:rPr>
              <w:instrText>Ref44836387 \r \h</w:instrText>
            </w:r>
            <w:r w:rsidRPr="00576B1E">
              <w:rPr>
                <w:b/>
                <w:bCs/>
                <w:rtl/>
              </w:rPr>
              <w:instrText xml:space="preserve">  \* </w:instrText>
            </w:r>
            <w:r w:rsidRPr="00576B1E">
              <w:rPr>
                <w:b/>
                <w:bCs/>
              </w:rPr>
              <w:instrText>MERGEFORMAT</w:instrText>
            </w:r>
            <w:r w:rsidRPr="00576B1E">
              <w:rPr>
                <w:b/>
                <w:bCs/>
                <w:rtl/>
              </w:rPr>
              <w:instrText xml:space="preserve"> </w:instrText>
            </w:r>
            <w:r w:rsidRPr="00576B1E">
              <w:rPr>
                <w:b/>
                <w:bCs/>
                <w:rtl/>
              </w:rPr>
            </w:r>
            <w:r w:rsidRPr="00576B1E">
              <w:rPr>
                <w:b/>
                <w:bCs/>
                <w:rtl/>
              </w:rPr>
              <w:fldChar w:fldCharType="separate"/>
            </w:r>
            <w:r w:rsidR="00C74BDF">
              <w:rPr>
                <w:b/>
                <w:bCs/>
                <w:rtl/>
              </w:rPr>
              <w:t>‏10.2</w:t>
            </w:r>
            <w:r w:rsidRPr="00576B1E">
              <w:rPr>
                <w:b/>
                <w:bCs/>
                <w:rtl/>
              </w:rPr>
              <w:fldChar w:fldCharType="end"/>
            </w:r>
            <w:r w:rsidRPr="00576B1E">
              <w:rPr>
                <w:rFonts w:hint="cs"/>
                <w:b/>
                <w:bCs/>
                <w:rtl/>
              </w:rPr>
              <w:t>)</w:t>
            </w:r>
          </w:p>
        </w:tc>
      </w:tr>
    </w:tbl>
    <w:p w14:paraId="4C418B21" w14:textId="77777777" w:rsidR="00791BE2" w:rsidRPr="00791BE2" w:rsidRDefault="00791BE2">
      <w:pPr>
        <w:rPr>
          <w:sz w:val="2"/>
          <w:szCs w:val="2"/>
        </w:rPr>
      </w:pPr>
    </w:p>
    <w:tbl>
      <w:tblPr>
        <w:tblStyle w:val="TableGrid1"/>
        <w:bidiVisual/>
        <w:tblW w:w="5012" w:type="pct"/>
        <w:jc w:val="center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818"/>
        <w:gridCol w:w="1778"/>
        <w:gridCol w:w="1778"/>
        <w:gridCol w:w="5417"/>
      </w:tblGrid>
      <w:tr w:rsidR="00576B1E" w:rsidRPr="00E65C71" w14:paraId="37EE7B61" w14:textId="77777777" w:rsidTr="00576B1E">
        <w:trPr>
          <w:jc w:val="center"/>
        </w:trPr>
        <w:permStart w:id="1479298792" w:edGrp="everyone" w:colFirst="3" w:colLast="3" w:displacedByCustomXml="next"/>
        <w:permStart w:id="864171596" w:edGrp="everyone" w:colFirst="2" w:colLast="2" w:displacedByCustomXml="next"/>
        <w:permStart w:id="157567981" w:edGrp="everyone" w:colFirst="1" w:colLast="1" w:displacedByCustomXml="next"/>
        <w:sdt>
          <w:sdtPr>
            <w:rPr>
              <w:b/>
              <w:bCs/>
              <w:rtl/>
            </w:rPr>
            <w:id w:val="-1887175813"/>
            <w:lock w:val="sdtContentLocked"/>
            <w:placeholder>
              <w:docPart w:val="34DF27798035461ABA67C9D91A1D2EE5"/>
            </w:placeholder>
            <w:showingPlcHdr/>
            <w:text/>
          </w:sdtPr>
          <w:sdtEndPr/>
          <w:sdtContent>
            <w:tc>
              <w:tcPr>
                <w:tcW w:w="842" w:type="pct"/>
                <w:shd w:val="clear" w:color="auto" w:fill="FFF2CC" w:themeFill="accent5" w:themeFillTint="33"/>
                <w:vAlign w:val="center"/>
              </w:tcPr>
              <w:p w14:paraId="096A9A99" w14:textId="77777777" w:rsidR="006277E4" w:rsidRPr="00BE2106" w:rsidRDefault="006277E4" w:rsidP="0043622F">
                <w:pPr>
                  <w:pStyle w:val="Norm"/>
                  <w:ind w:left="57"/>
                  <w:rPr>
                    <w:b/>
                    <w:bCs/>
                  </w:rPr>
                </w:pPr>
                <w:r w:rsidRPr="002453E8">
                  <w:rPr>
                    <w:rStyle w:val="PlaceholderText"/>
                    <w:b/>
                    <w:bCs/>
                    <w:color w:val="000000" w:themeColor="text1"/>
                    <w:rtl/>
                  </w:rPr>
                  <w:t>כוח אדם (כולל)</w:t>
                </w:r>
              </w:p>
            </w:tc>
          </w:sdtContent>
        </w:sdt>
        <w:tc>
          <w:tcPr>
            <w:tcW w:w="824" w:type="pct"/>
            <w:vAlign w:val="center"/>
          </w:tcPr>
          <w:p w14:paraId="661F06DC" w14:textId="22228E49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59B986C5" w14:textId="63A65055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5E2A71A3" w14:textId="7D1DB9C1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27BF70BE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5300173F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</w:rPr>
            </w:pPr>
            <w:permStart w:id="1339966763" w:edGrp="everyone" w:colFirst="1" w:colLast="1"/>
            <w:permStart w:id="1169961711" w:edGrp="everyone" w:colFirst="2" w:colLast="2"/>
            <w:permStart w:id="742946531" w:edGrp="everyone" w:colFirst="3" w:colLast="3"/>
            <w:permEnd w:id="157567981"/>
            <w:permEnd w:id="864171596"/>
            <w:permEnd w:id="1479298792"/>
            <w:r w:rsidRPr="00BE2106">
              <w:rPr>
                <w:b/>
                <w:bCs/>
                <w:rtl/>
              </w:rPr>
              <w:t>חומרים</w:t>
            </w:r>
          </w:p>
        </w:tc>
        <w:tc>
          <w:tcPr>
            <w:tcW w:w="824" w:type="pct"/>
            <w:vAlign w:val="center"/>
          </w:tcPr>
          <w:p w14:paraId="5077E6D4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4588B204" w14:textId="47A2ED56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6083297C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08C658AC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7654F30D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  <w:rtl/>
              </w:rPr>
            </w:pPr>
            <w:permStart w:id="114824012" w:edGrp="everyone" w:colFirst="1" w:colLast="1"/>
            <w:permStart w:id="1688876060" w:edGrp="everyone" w:colFirst="2" w:colLast="2"/>
            <w:permStart w:id="288626052" w:edGrp="everyone" w:colFirst="3" w:colLast="3"/>
            <w:permEnd w:id="1339966763"/>
            <w:permEnd w:id="1169961711"/>
            <w:permEnd w:id="742946531"/>
            <w:r w:rsidRPr="00BE2106">
              <w:rPr>
                <w:b/>
                <w:bCs/>
                <w:rtl/>
              </w:rPr>
              <w:t xml:space="preserve">קבלני משנה </w:t>
            </w:r>
            <w:r>
              <w:rPr>
                <w:rFonts w:hint="cs"/>
                <w:b/>
                <w:bCs/>
                <w:rtl/>
              </w:rPr>
              <w:t>ב</w:t>
            </w:r>
            <w:r w:rsidRPr="00BE2106">
              <w:rPr>
                <w:b/>
                <w:bCs/>
                <w:rtl/>
              </w:rPr>
              <w:t>ארץ</w:t>
            </w:r>
          </w:p>
        </w:tc>
        <w:tc>
          <w:tcPr>
            <w:tcW w:w="824" w:type="pct"/>
            <w:vAlign w:val="center"/>
          </w:tcPr>
          <w:p w14:paraId="2067C2A5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33FD253F" w14:textId="00F3B4B2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69B77727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4EFBF094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3C446260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  <w:rtl/>
              </w:rPr>
            </w:pPr>
            <w:permStart w:id="1740010559" w:edGrp="everyone" w:colFirst="1" w:colLast="1"/>
            <w:permStart w:id="364868395" w:edGrp="everyone" w:colFirst="2" w:colLast="2"/>
            <w:permStart w:id="1883994683" w:edGrp="everyone" w:colFirst="3" w:colLast="3"/>
            <w:permEnd w:id="114824012"/>
            <w:permEnd w:id="1688876060"/>
            <w:permEnd w:id="288626052"/>
            <w:r w:rsidRPr="00BE2106">
              <w:rPr>
                <w:b/>
                <w:bCs/>
                <w:rtl/>
              </w:rPr>
              <w:t xml:space="preserve">קבלני משנה </w:t>
            </w:r>
            <w:r>
              <w:rPr>
                <w:rFonts w:hint="cs"/>
                <w:b/>
                <w:bCs/>
                <w:rtl/>
              </w:rPr>
              <w:t>ב</w:t>
            </w:r>
            <w:r w:rsidRPr="00BE2106">
              <w:rPr>
                <w:b/>
                <w:bCs/>
                <w:rtl/>
              </w:rPr>
              <w:t>חו"ל</w:t>
            </w:r>
          </w:p>
        </w:tc>
        <w:tc>
          <w:tcPr>
            <w:tcW w:w="824" w:type="pct"/>
            <w:vAlign w:val="center"/>
          </w:tcPr>
          <w:p w14:paraId="6EE276C7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267ED6F1" w14:textId="60C489AC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452055C8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69CA171F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32494A30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</w:rPr>
            </w:pPr>
            <w:permStart w:id="329780745" w:edGrp="everyone" w:colFirst="1" w:colLast="1"/>
            <w:permStart w:id="1366506464" w:edGrp="everyone" w:colFirst="2" w:colLast="2"/>
            <w:permStart w:id="196369824" w:edGrp="everyone" w:colFirst="3" w:colLast="3"/>
            <w:permEnd w:id="1740010559"/>
            <w:permEnd w:id="364868395"/>
            <w:permEnd w:id="1883994683"/>
            <w:r w:rsidRPr="00BE2106">
              <w:rPr>
                <w:b/>
                <w:bCs/>
                <w:rtl/>
              </w:rPr>
              <w:t>ציוד</w:t>
            </w:r>
            <w:r w:rsidRPr="00BE2106">
              <w:rPr>
                <w:rFonts w:hint="cs"/>
                <w:b/>
                <w:bCs/>
                <w:rtl/>
              </w:rPr>
              <w:t xml:space="preserve"> ופחת</w:t>
            </w:r>
          </w:p>
        </w:tc>
        <w:tc>
          <w:tcPr>
            <w:tcW w:w="824" w:type="pct"/>
            <w:vAlign w:val="center"/>
          </w:tcPr>
          <w:p w14:paraId="5ED3071B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40AFE6E8" w14:textId="7CEB02B0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582AB4C0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677B35AC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08E602A4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</w:rPr>
            </w:pPr>
            <w:permStart w:id="441781195" w:edGrp="everyone" w:colFirst="1" w:colLast="1"/>
            <w:permStart w:id="922310349" w:edGrp="everyone" w:colFirst="2" w:colLast="2"/>
            <w:permStart w:id="1805790199" w:edGrp="everyone" w:colFirst="3" w:colLast="3"/>
            <w:permEnd w:id="329780745"/>
            <w:permEnd w:id="1366506464"/>
            <w:permEnd w:id="196369824"/>
            <w:r w:rsidRPr="00BE2106">
              <w:rPr>
                <w:b/>
                <w:bCs/>
                <w:rtl/>
              </w:rPr>
              <w:t>שונות</w:t>
            </w:r>
            <w:r>
              <w:rPr>
                <w:rFonts w:hint="cs"/>
                <w:b/>
                <w:bCs/>
                <w:rtl/>
              </w:rPr>
              <w:t xml:space="preserve"> ופטנטים</w:t>
            </w:r>
          </w:p>
        </w:tc>
        <w:tc>
          <w:tcPr>
            <w:tcW w:w="824" w:type="pct"/>
            <w:vAlign w:val="center"/>
          </w:tcPr>
          <w:p w14:paraId="7A8FE256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7B000326" w14:textId="1591199A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20E8B64B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</w:tr>
      <w:tr w:rsidR="00576B1E" w:rsidRPr="00E65C71" w14:paraId="1BA7B245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7CC70549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</w:rPr>
            </w:pPr>
            <w:permStart w:id="1467047463" w:edGrp="everyone" w:colFirst="1" w:colLast="1"/>
            <w:permStart w:id="1536314101" w:edGrp="everyone" w:colFirst="2" w:colLast="2"/>
            <w:permStart w:id="83312246" w:edGrp="everyone" w:colFirst="3" w:colLast="3"/>
            <w:permEnd w:id="441781195"/>
            <w:permEnd w:id="922310349"/>
            <w:permEnd w:id="1805790199"/>
            <w:r w:rsidRPr="00BE2106">
              <w:rPr>
                <w:b/>
                <w:bCs/>
                <w:rtl/>
              </w:rPr>
              <w:t>שיווק</w:t>
            </w:r>
          </w:p>
        </w:tc>
        <w:tc>
          <w:tcPr>
            <w:tcW w:w="824" w:type="pct"/>
            <w:vAlign w:val="center"/>
          </w:tcPr>
          <w:p w14:paraId="2DEA6E2A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7A22C0BF" w14:textId="56A25D84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695E2D3A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  <w:rtl/>
              </w:rPr>
            </w:pPr>
          </w:p>
        </w:tc>
      </w:tr>
      <w:tr w:rsidR="00576B1E" w:rsidRPr="00E65C71" w14:paraId="15B05C11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0B6EC448" w14:textId="77777777" w:rsidR="006277E4" w:rsidRPr="00BE2106" w:rsidRDefault="006277E4" w:rsidP="0043622F">
            <w:pPr>
              <w:pStyle w:val="Norm"/>
              <w:ind w:left="57"/>
              <w:rPr>
                <w:b/>
                <w:bCs/>
                <w:rtl/>
              </w:rPr>
            </w:pPr>
            <w:permStart w:id="1095173521" w:edGrp="everyone" w:colFirst="1" w:colLast="1"/>
            <w:permStart w:id="807826864" w:edGrp="everyone" w:colFirst="2" w:colLast="2"/>
            <w:permStart w:id="246180637" w:edGrp="everyone" w:colFirst="3" w:colLast="3"/>
            <w:permEnd w:id="1467047463"/>
            <w:permEnd w:id="1536314101"/>
            <w:permEnd w:id="83312246"/>
            <w:r>
              <w:rPr>
                <w:rFonts w:hint="cs"/>
                <w:b/>
                <w:bCs/>
                <w:rtl/>
              </w:rPr>
              <w:t>ציוד ייעודי</w:t>
            </w:r>
          </w:p>
        </w:tc>
        <w:tc>
          <w:tcPr>
            <w:tcW w:w="824" w:type="pct"/>
            <w:vAlign w:val="center"/>
          </w:tcPr>
          <w:p w14:paraId="120B4D54" w14:textId="77777777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824" w:type="pct"/>
            <w:vAlign w:val="center"/>
          </w:tcPr>
          <w:p w14:paraId="336CAF03" w14:textId="580D51E3" w:rsidR="006277E4" w:rsidRPr="002453E8" w:rsidRDefault="006277E4" w:rsidP="0043622F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4F2A4CD1" w14:textId="63F45DAA" w:rsidR="006277E4" w:rsidRPr="002453E8" w:rsidRDefault="006277E4" w:rsidP="0043622F">
            <w:pPr>
              <w:pStyle w:val="Norm"/>
              <w:jc w:val="center"/>
              <w:rPr>
                <w:rStyle w:val="Field11"/>
                <w:rtl/>
              </w:rPr>
            </w:pPr>
          </w:p>
        </w:tc>
      </w:tr>
      <w:tr w:rsidR="00576B1E" w:rsidRPr="00E65C71" w14:paraId="322379F6" w14:textId="77777777" w:rsidTr="00576B1E">
        <w:trPr>
          <w:jc w:val="center"/>
        </w:trPr>
        <w:tc>
          <w:tcPr>
            <w:tcW w:w="842" w:type="pct"/>
            <w:shd w:val="clear" w:color="auto" w:fill="FFF2CC" w:themeFill="accent5" w:themeFillTint="33"/>
            <w:vAlign w:val="center"/>
          </w:tcPr>
          <w:p w14:paraId="29C8C820" w14:textId="77777777" w:rsidR="006277E4" w:rsidRDefault="006277E4" w:rsidP="0043622F">
            <w:pPr>
              <w:pStyle w:val="Norm"/>
              <w:ind w:left="57"/>
              <w:rPr>
                <w:b/>
                <w:bCs/>
                <w:rtl/>
              </w:rPr>
            </w:pPr>
            <w:permStart w:id="945443579" w:edGrp="everyone" w:colFirst="1" w:colLast="1"/>
            <w:permStart w:id="1868244429" w:edGrp="everyone" w:colFirst="2" w:colLast="2"/>
            <w:permStart w:id="474170719" w:edGrp="everyone" w:colFirst="3" w:colLast="3"/>
            <w:permEnd w:id="1095173521"/>
            <w:permEnd w:id="807826864"/>
            <w:permEnd w:id="246180637"/>
            <w:r>
              <w:rPr>
                <w:rFonts w:hint="cs"/>
                <w:b/>
                <w:bCs/>
                <w:rtl/>
              </w:rPr>
              <w:t>סה"כ</w:t>
            </w:r>
          </w:p>
        </w:tc>
        <w:tc>
          <w:tcPr>
            <w:tcW w:w="824" w:type="pct"/>
            <w:vAlign w:val="center"/>
          </w:tcPr>
          <w:p w14:paraId="5DE93E71" w14:textId="77777777" w:rsidR="006277E4" w:rsidRPr="00471CEB" w:rsidRDefault="006277E4" w:rsidP="0043622F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824" w:type="pct"/>
            <w:vAlign w:val="center"/>
          </w:tcPr>
          <w:p w14:paraId="16B24633" w14:textId="6D5E838A" w:rsidR="006277E4" w:rsidRPr="00471CEB" w:rsidRDefault="006277E4" w:rsidP="0043622F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2510" w:type="pct"/>
            <w:tcBorders>
              <w:right w:val="single" w:sz="2" w:space="0" w:color="A00000"/>
            </w:tcBorders>
            <w:vAlign w:val="center"/>
          </w:tcPr>
          <w:p w14:paraId="41585342" w14:textId="77777777" w:rsidR="006277E4" w:rsidRPr="00471CEB" w:rsidRDefault="006277E4" w:rsidP="0043622F">
            <w:pPr>
              <w:pStyle w:val="Norm"/>
              <w:jc w:val="center"/>
              <w:rPr>
                <w:rStyle w:val="Field11"/>
                <w:b/>
                <w:bCs/>
                <w:color w:val="auto"/>
                <w:rtl/>
              </w:rPr>
            </w:pPr>
          </w:p>
        </w:tc>
      </w:tr>
      <w:permEnd w:id="945443579"/>
      <w:permEnd w:id="1868244429"/>
      <w:permEnd w:id="474170719"/>
    </w:tbl>
    <w:p w14:paraId="6B3ABF19" w14:textId="77777777" w:rsidR="0043622F" w:rsidRPr="00170AFC" w:rsidRDefault="0043622F" w:rsidP="00170AFC">
      <w:pPr>
        <w:pStyle w:val="Norm"/>
        <w:rPr>
          <w:rtl/>
        </w:rPr>
      </w:pPr>
    </w:p>
    <w:p w14:paraId="1B81E191" w14:textId="220F934D" w:rsidR="003E1E51" w:rsidRDefault="003E1E51" w:rsidP="003E1E51">
      <w:pPr>
        <w:pStyle w:val="Heading2"/>
        <w:framePr w:wrap="notBeside"/>
        <w:rPr>
          <w:rtl/>
        </w:rPr>
      </w:pPr>
      <w:bookmarkStart w:id="66" w:name="_Ref44836387"/>
      <w:r>
        <w:rPr>
          <w:rFonts w:hint="cs"/>
          <w:rtl/>
        </w:rPr>
        <w:t xml:space="preserve">התייחסות </w:t>
      </w:r>
      <w:r w:rsidR="00170AFC">
        <w:rPr>
          <w:rFonts w:hint="cs"/>
          <w:rtl/>
        </w:rPr>
        <w:t xml:space="preserve">מפורטת </w:t>
      </w:r>
      <w:r w:rsidR="00791BE2">
        <w:rPr>
          <w:rFonts w:hint="cs"/>
          <w:rtl/>
        </w:rPr>
        <w:t xml:space="preserve">לסיבות השינויים </w:t>
      </w:r>
      <w:r w:rsidRPr="00576B1E">
        <w:rPr>
          <w:rFonts w:hint="cs"/>
          <w:b w:val="0"/>
          <w:bCs w:val="0"/>
          <w:sz w:val="22"/>
          <w:szCs w:val="22"/>
          <w:rtl/>
        </w:rPr>
        <w:t>(ככל שנדרש)</w:t>
      </w:r>
      <w:bookmarkEnd w:id="66"/>
    </w:p>
    <w:p w14:paraId="42889D3F" w14:textId="77777777" w:rsidR="00DD53E9" w:rsidRPr="00A62871" w:rsidRDefault="00DD53E9" w:rsidP="00DD53E9">
      <w:pPr>
        <w:pStyle w:val="Norm"/>
        <w:rPr>
          <w:rFonts w:asciiTheme="minorBidi" w:hAnsiTheme="minorBidi" w:cstheme="minorBidi"/>
          <w:sz w:val="6"/>
          <w:szCs w:val="6"/>
          <w:rtl/>
        </w:rPr>
      </w:pPr>
    </w:p>
    <w:p w14:paraId="0E055381" w14:textId="77777777" w:rsidR="00DD53E9" w:rsidRPr="00BD00C8" w:rsidRDefault="00DD53E9" w:rsidP="00DD53E9">
      <w:pPr>
        <w:pStyle w:val="Norm"/>
        <w:rPr>
          <w:rtl/>
        </w:rPr>
      </w:pPr>
      <w:permStart w:id="652762612" w:edGrp="everyone"/>
      <w:r w:rsidRPr="00BD00C8">
        <w:rPr>
          <w:rtl/>
        </w:rPr>
        <w:t>הזן טקסט כאן...</w:t>
      </w:r>
    </w:p>
    <w:permEnd w:id="652762612"/>
    <w:p w14:paraId="7D6138A0" w14:textId="77777777" w:rsidR="00DD53E9" w:rsidRPr="00CF2F3B" w:rsidRDefault="00DD53E9" w:rsidP="00DD53E9">
      <w:pPr>
        <w:pStyle w:val="Norm"/>
        <w:rPr>
          <w:rtl/>
        </w:rPr>
      </w:pPr>
    </w:p>
    <w:p w14:paraId="62B5B9B5" w14:textId="70A24598" w:rsidR="003E1E51" w:rsidRPr="00DD53E9" w:rsidRDefault="003E1E51" w:rsidP="00770286">
      <w:pPr>
        <w:pStyle w:val="Norm"/>
        <w:rPr>
          <w:sz w:val="6"/>
          <w:szCs w:val="6"/>
          <w:rtl/>
        </w:rPr>
      </w:pPr>
    </w:p>
    <w:p w14:paraId="28767544" w14:textId="77777777" w:rsidR="003E1E51" w:rsidRPr="009A0653" w:rsidRDefault="003E1E51" w:rsidP="003E1E51">
      <w:pPr>
        <w:pStyle w:val="Heading2"/>
        <w:framePr w:wrap="notBeside"/>
        <w:rPr>
          <w:color w:val="FFC000"/>
          <w:rtl/>
        </w:rPr>
      </w:pPr>
      <w:r w:rsidRPr="009A0653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6439A3" w:rsidRPr="00363856" w14:paraId="5E722074" w14:textId="77777777" w:rsidTr="00E80518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446B2B8A" w14:textId="4BEBCB77" w:rsidR="00E71F06" w:rsidRPr="00363856" w:rsidRDefault="006439A3" w:rsidP="003C551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  <w:permStart w:id="2066509223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</w:tc>
      </w:tr>
      <w:permEnd w:id="2066509223"/>
    </w:tbl>
    <w:p w14:paraId="5965A2BE" w14:textId="1AD52226" w:rsidR="006439A3" w:rsidRDefault="006439A3" w:rsidP="00DD53E9">
      <w:pPr>
        <w:pStyle w:val="Norm"/>
        <w:rPr>
          <w:rtl/>
        </w:rPr>
      </w:pPr>
    </w:p>
    <w:p w14:paraId="7D8BD083" w14:textId="764046B7" w:rsidR="000F2944" w:rsidRDefault="000F2944" w:rsidP="00DD53E9">
      <w:pPr>
        <w:pStyle w:val="Norm"/>
        <w:rPr>
          <w:rtl/>
        </w:rPr>
      </w:pPr>
    </w:p>
    <w:p w14:paraId="1AE5CF39" w14:textId="45B11DED" w:rsidR="000F2944" w:rsidRDefault="000F2944" w:rsidP="00DD53E9">
      <w:pPr>
        <w:pStyle w:val="Norm"/>
        <w:rPr>
          <w:rtl/>
        </w:rPr>
      </w:pPr>
    </w:p>
    <w:p w14:paraId="36D5E943" w14:textId="02D3F494" w:rsidR="000F2944" w:rsidRDefault="000F2944" w:rsidP="00DD53E9">
      <w:pPr>
        <w:pStyle w:val="Norm"/>
        <w:rPr>
          <w:rtl/>
        </w:rPr>
      </w:pPr>
    </w:p>
    <w:p w14:paraId="185A7D14" w14:textId="5E189801" w:rsidR="000F2944" w:rsidRDefault="000F2944" w:rsidP="00DD53E9">
      <w:pPr>
        <w:pStyle w:val="Norm"/>
        <w:rPr>
          <w:rtl/>
        </w:rPr>
      </w:pPr>
    </w:p>
    <w:p w14:paraId="708C51AD" w14:textId="390F394C" w:rsidR="000F2944" w:rsidRDefault="000F2944" w:rsidP="00DD53E9">
      <w:pPr>
        <w:pStyle w:val="Norm"/>
        <w:rPr>
          <w:rtl/>
        </w:rPr>
      </w:pPr>
    </w:p>
    <w:p w14:paraId="1815FA65" w14:textId="0A670558" w:rsidR="000F2944" w:rsidRDefault="000F2944" w:rsidP="00DD53E9">
      <w:pPr>
        <w:pStyle w:val="Norm"/>
        <w:rPr>
          <w:rtl/>
        </w:rPr>
      </w:pPr>
    </w:p>
    <w:p w14:paraId="133FD50E" w14:textId="7B0BDB1D" w:rsidR="00401720" w:rsidRPr="006439A3" w:rsidRDefault="00401720" w:rsidP="00E71F06">
      <w:pPr>
        <w:pStyle w:val="Heading1"/>
        <w:pageBreakBefore/>
        <w:framePr w:wrap="notBeside"/>
        <w:rPr>
          <w:rtl/>
        </w:rPr>
      </w:pPr>
      <w:bookmarkStart w:id="67" w:name="_Toc44793535"/>
      <w:r w:rsidRPr="006439A3">
        <w:rPr>
          <w:rtl/>
        </w:rPr>
        <w:t xml:space="preserve">חוות דעת </w:t>
      </w:r>
      <w:r w:rsidRPr="00716EFD">
        <w:rPr>
          <w:color w:val="FFFF00"/>
          <w:rtl/>
        </w:rPr>
        <w:t>הבודק המקצועי</w:t>
      </w:r>
      <w:bookmarkEnd w:id="67"/>
    </w:p>
    <w:p w14:paraId="12DD2519" w14:textId="7964E885" w:rsidR="00401720" w:rsidRPr="00F738CD" w:rsidRDefault="00401720" w:rsidP="00401720">
      <w:pPr>
        <w:pStyle w:val="Heading2"/>
        <w:framePr w:wrap="notBeside"/>
        <w:rPr>
          <w:color w:val="FFC000"/>
          <w:rtl/>
        </w:rPr>
      </w:pPr>
      <w:r w:rsidRPr="00F738CD">
        <w:rPr>
          <w:color w:val="FFC000"/>
          <w:rtl/>
        </w:rPr>
        <w:t xml:space="preserve">התייחסות לבעיות מיוחדות (אם ישנן) </w:t>
      </w:r>
      <w:r w:rsidR="00471CEB" w:rsidRPr="00F738CD">
        <w:rPr>
          <w:rFonts w:hint="cs"/>
          <w:color w:val="FFC000"/>
          <w:rtl/>
        </w:rPr>
        <w:t>ש</w:t>
      </w:r>
      <w:r w:rsidRPr="00F738CD">
        <w:rPr>
          <w:color w:val="FFC000"/>
          <w:rtl/>
        </w:rPr>
        <w:t>מועלות בדו"ח</w:t>
      </w:r>
      <w:r w:rsidR="00471CEB" w:rsidRPr="00F738CD">
        <w:rPr>
          <w:rFonts w:hint="cs"/>
          <w:color w:val="FFC000"/>
          <w:rtl/>
        </w:rPr>
        <w:t xml:space="preserve"> </w:t>
      </w:r>
      <w:r w:rsidR="003A1932">
        <w:rPr>
          <w:rFonts w:hint="cs"/>
          <w:color w:val="FFC000"/>
          <w:rtl/>
        </w:rPr>
        <w:t>רואה החשבון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6439A3" w:rsidRPr="00363856" w14:paraId="06E6A68F" w14:textId="77777777" w:rsidTr="00E80518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69F21398" w14:textId="3B6279EA" w:rsidR="00E71F06" w:rsidRPr="00363856" w:rsidRDefault="006439A3" w:rsidP="003C551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  <w:permStart w:id="1990920792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</w:tc>
      </w:tr>
      <w:permEnd w:id="1990920792"/>
    </w:tbl>
    <w:p w14:paraId="4AC0847E" w14:textId="77777777" w:rsidR="006439A3" w:rsidRPr="00B705E7" w:rsidRDefault="006439A3" w:rsidP="00B705E7">
      <w:pPr>
        <w:pStyle w:val="Norm"/>
        <w:rPr>
          <w:rtl/>
        </w:rPr>
      </w:pPr>
    </w:p>
    <w:p w14:paraId="1F8F88E8" w14:textId="7BED457D" w:rsidR="00401720" w:rsidRPr="00F738CD" w:rsidRDefault="00401720" w:rsidP="00B705E7">
      <w:pPr>
        <w:pStyle w:val="Heading2"/>
        <w:framePr w:wrap="notBeside"/>
        <w:rPr>
          <w:color w:val="FFC000"/>
          <w:rtl/>
        </w:rPr>
      </w:pPr>
      <w:r w:rsidRPr="00F738CD">
        <w:rPr>
          <w:color w:val="FFC000"/>
          <w:rtl/>
        </w:rPr>
        <w:t>המלצ</w:t>
      </w:r>
      <w:r w:rsidR="003A1932">
        <w:rPr>
          <w:rFonts w:hint="cs"/>
          <w:color w:val="FFC000"/>
          <w:rtl/>
        </w:rPr>
        <w:t>ה תקציבית של</w:t>
      </w:r>
      <w:r w:rsidRPr="00F738CD">
        <w:rPr>
          <w:color w:val="FFC000"/>
          <w:rtl/>
        </w:rPr>
        <w:t xml:space="preserve"> הבוד</w:t>
      </w:r>
      <w:r w:rsidR="00467C64" w:rsidRPr="00F738CD">
        <w:rPr>
          <w:rFonts w:hint="cs"/>
          <w:color w:val="FFC000"/>
          <w:rtl/>
        </w:rPr>
        <w:t>ק</w:t>
      </w:r>
      <w:r w:rsidR="00FD1411">
        <w:rPr>
          <w:rFonts w:hint="cs"/>
          <w:color w:val="FFC000"/>
          <w:rtl/>
        </w:rPr>
        <w:t xml:space="preserve"> המקצועי</w:t>
      </w:r>
      <w:r w:rsidR="00467C64" w:rsidRPr="00F738CD">
        <w:rPr>
          <w:rFonts w:hint="cs"/>
          <w:color w:val="FFC000"/>
          <w:rtl/>
        </w:rPr>
        <w:t xml:space="preserve"> (₪)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B705E7" w:rsidRPr="00A62871" w14:paraId="1878EEEB" w14:textId="77777777" w:rsidTr="000C2842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37DC4612" w14:textId="3EB85B8B" w:rsidR="00B705E7" w:rsidRPr="00A62871" w:rsidRDefault="00B705E7" w:rsidP="000C2842">
            <w:pPr>
              <w:pStyle w:val="notesbullet"/>
              <w:rPr>
                <w:rtl/>
              </w:rPr>
            </w:pPr>
            <w:r w:rsidRPr="00B705E7">
              <w:rPr>
                <w:rtl/>
              </w:rPr>
              <w:t>בהתאם לטבלה מדו"ח ביקורת רואה החשבון</w:t>
            </w:r>
          </w:p>
        </w:tc>
      </w:tr>
    </w:tbl>
    <w:p w14:paraId="0B83922D" w14:textId="518B70E2" w:rsidR="00401720" w:rsidRPr="00B705E7" w:rsidRDefault="00401720" w:rsidP="00401720">
      <w:pPr>
        <w:pStyle w:val="Norm"/>
        <w:rPr>
          <w:sz w:val="2"/>
          <w:szCs w:val="2"/>
          <w:rtl/>
        </w:rPr>
      </w:pPr>
    </w:p>
    <w:tbl>
      <w:tblPr>
        <w:tblStyle w:val="TableGrid1"/>
        <w:bidiVisual/>
        <w:tblW w:w="5000" w:type="pct"/>
        <w:jc w:val="center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811"/>
        <w:gridCol w:w="1492"/>
        <w:gridCol w:w="1492"/>
        <w:gridCol w:w="1492"/>
        <w:gridCol w:w="1492"/>
        <w:gridCol w:w="1492"/>
        <w:gridCol w:w="1492"/>
      </w:tblGrid>
      <w:tr w:rsidR="00467C64" w:rsidRPr="00E65C71" w14:paraId="52D14FB9" w14:textId="77777777" w:rsidTr="00471CEB">
        <w:trPr>
          <w:trHeight w:hRule="exact" w:val="510"/>
          <w:jc w:val="center"/>
        </w:trPr>
        <w:tc>
          <w:tcPr>
            <w:tcW w:w="1811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74082881" w14:textId="2DA7AD4C" w:rsidR="00401720" w:rsidRPr="00471CEB" w:rsidRDefault="00F738CD" w:rsidP="00BE2106">
            <w:pPr>
              <w:pStyle w:val="Norm"/>
              <w:jc w:val="center"/>
              <w:rPr>
                <w:b/>
                <w:bCs/>
              </w:rPr>
            </w:pPr>
            <w:r>
              <w:rPr>
                <w:rFonts w:hint="cs"/>
                <w:b/>
                <w:bCs/>
                <w:rtl/>
              </w:rPr>
              <w:t>סעיפי</w:t>
            </w:r>
            <w:r w:rsidR="00E86E9E" w:rsidRPr="00471CEB">
              <w:rPr>
                <w:b/>
                <w:bCs/>
                <w:rtl/>
              </w:rPr>
              <w:t xml:space="preserve"> </w:t>
            </w:r>
            <w:r>
              <w:rPr>
                <w:rFonts w:hint="cs"/>
                <w:b/>
                <w:bCs/>
                <w:rtl/>
              </w:rPr>
              <w:t>התקציב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7806C130" w14:textId="146E8DAC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>כתב אישור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362E5708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>כתב אישור לאחר העברות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2ACDACD8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>דוח כספי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2F6C9344" w14:textId="19C987D4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>סכום לפי בדיקה</w:t>
            </w:r>
            <w:r w:rsidR="00A55551" w:rsidRPr="00471CEB">
              <w:rPr>
                <w:rFonts w:hint="cs"/>
                <w:b/>
                <w:bCs/>
                <w:rtl/>
              </w:rPr>
              <w:t xml:space="preserve"> </w:t>
            </w:r>
            <w:r w:rsidRPr="00471CEB">
              <w:rPr>
                <w:b/>
                <w:bCs/>
                <w:rtl/>
              </w:rPr>
              <w:t>חשבונאית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2DA9B774" w14:textId="77777777" w:rsidR="00BE2106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 xml:space="preserve">סכום לפי </w:t>
            </w:r>
          </w:p>
          <w:p w14:paraId="735A6567" w14:textId="5E20DC21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b/>
                <w:bCs/>
                <w:rtl/>
              </w:rPr>
              <w:t>כתב אישור</w:t>
            </w:r>
          </w:p>
        </w:tc>
        <w:tc>
          <w:tcPr>
            <w:tcW w:w="1492" w:type="dxa"/>
            <w:tcBorders>
              <w:bottom w:val="dotted" w:sz="4" w:space="0" w:color="auto"/>
            </w:tcBorders>
            <w:shd w:val="clear" w:color="auto" w:fill="FFF2CC" w:themeFill="accent5" w:themeFillTint="33"/>
            <w:vAlign w:val="center"/>
          </w:tcPr>
          <w:p w14:paraId="6DF1081E" w14:textId="37F86315" w:rsidR="00401720" w:rsidRPr="00471CEB" w:rsidRDefault="00401720" w:rsidP="00BE2106">
            <w:pPr>
              <w:pStyle w:val="Norm"/>
              <w:jc w:val="center"/>
              <w:rPr>
                <w:b/>
                <w:bCs/>
              </w:rPr>
            </w:pPr>
            <w:r w:rsidRPr="00471CEB">
              <w:rPr>
                <w:rFonts w:hint="cs"/>
                <w:b/>
                <w:bCs/>
                <w:rtl/>
              </w:rPr>
              <w:t>המלצת</w:t>
            </w:r>
            <w:r w:rsidRPr="00471CEB">
              <w:rPr>
                <w:b/>
                <w:bCs/>
                <w:rtl/>
              </w:rPr>
              <w:t xml:space="preserve"> הבודק</w:t>
            </w:r>
            <w:r w:rsidR="00FD1411">
              <w:rPr>
                <w:rFonts w:hint="cs"/>
                <w:b/>
                <w:bCs/>
                <w:rtl/>
              </w:rPr>
              <w:t xml:space="preserve"> המקצועי</w:t>
            </w:r>
          </w:p>
        </w:tc>
      </w:tr>
      <w:tr w:rsidR="00467C64" w:rsidRPr="00E65C71" w14:paraId="513CFF25" w14:textId="77777777" w:rsidTr="00471CEB">
        <w:trPr>
          <w:trHeight w:hRule="exact" w:val="510"/>
          <w:jc w:val="center"/>
        </w:trPr>
        <w:tc>
          <w:tcPr>
            <w:tcW w:w="1811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42EC4A8B" w14:textId="18801DCC" w:rsidR="00401720" w:rsidRPr="00471CEB" w:rsidRDefault="00F738CD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>
              <w:rPr>
                <w:rFonts w:hint="cs"/>
                <w:b/>
                <w:bCs/>
                <w:color w:val="C00000"/>
                <w:sz w:val="20"/>
                <w:szCs w:val="20"/>
                <w:rtl/>
              </w:rPr>
              <w:t>סעיפי</w:t>
            </w:r>
            <w:r w:rsidR="00A55551" w:rsidRPr="00471CEB">
              <w:rPr>
                <w:b/>
                <w:bCs/>
                <w:color w:val="C00000"/>
                <w:sz w:val="20"/>
                <w:szCs w:val="20"/>
                <w:rtl/>
              </w:rPr>
              <w:t xml:space="preserve"> </w:t>
            </w:r>
            <w:r>
              <w:rPr>
                <w:rFonts w:hint="cs"/>
                <w:b/>
                <w:bCs/>
                <w:color w:val="C00000"/>
                <w:sz w:val="20"/>
                <w:szCs w:val="20"/>
                <w:rtl/>
              </w:rPr>
              <w:t>התקציב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7DF48445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>תקציב מקורי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288339BD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>תקציב מקורי לאחר שינויים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4D4AC613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>דווח בפועל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489DAC81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>ניתן לאשר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63EFB664" w14:textId="77777777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>מומלץ לאשר</w:t>
            </w:r>
          </w:p>
        </w:tc>
        <w:tc>
          <w:tcPr>
            <w:tcW w:w="1492" w:type="dxa"/>
            <w:tcBorders>
              <w:top w:val="dotted" w:sz="4" w:space="0" w:color="auto"/>
            </w:tcBorders>
            <w:shd w:val="clear" w:color="auto" w:fill="FFF2CC" w:themeFill="accent5" w:themeFillTint="33"/>
            <w:vAlign w:val="center"/>
          </w:tcPr>
          <w:p w14:paraId="7E34F8E2" w14:textId="02F0D23D" w:rsidR="00401720" w:rsidRPr="00471CEB" w:rsidRDefault="00401720" w:rsidP="00BE2106">
            <w:pPr>
              <w:pStyle w:val="Norm"/>
              <w:jc w:val="center"/>
              <w:rPr>
                <w:b/>
                <w:bCs/>
                <w:color w:val="C00000"/>
                <w:sz w:val="20"/>
                <w:szCs w:val="20"/>
              </w:rPr>
            </w:pPr>
            <w:r w:rsidRPr="00471CEB">
              <w:rPr>
                <w:rFonts w:hint="cs"/>
                <w:b/>
                <w:bCs/>
                <w:color w:val="C00000"/>
                <w:sz w:val="20"/>
                <w:szCs w:val="20"/>
                <w:rtl/>
              </w:rPr>
              <w:t>המלצת</w:t>
            </w:r>
            <w:r w:rsidRPr="00471CEB">
              <w:rPr>
                <w:b/>
                <w:bCs/>
                <w:color w:val="C00000"/>
                <w:sz w:val="20"/>
                <w:szCs w:val="20"/>
                <w:rtl/>
              </w:rPr>
              <w:t xml:space="preserve"> הבודק</w:t>
            </w:r>
            <w:r w:rsidR="00FD1411">
              <w:rPr>
                <w:rFonts w:hint="cs"/>
                <w:b/>
                <w:bCs/>
                <w:color w:val="C00000"/>
                <w:sz w:val="20"/>
                <w:szCs w:val="20"/>
                <w:rtl/>
              </w:rPr>
              <w:t xml:space="preserve"> המקצועי</w:t>
            </w:r>
          </w:p>
        </w:tc>
      </w:tr>
    </w:tbl>
    <w:p w14:paraId="1E737314" w14:textId="77777777" w:rsidR="00471CEB" w:rsidRPr="00471CEB" w:rsidRDefault="00471CEB">
      <w:pPr>
        <w:rPr>
          <w:sz w:val="2"/>
          <w:szCs w:val="2"/>
        </w:rPr>
      </w:pPr>
    </w:p>
    <w:tbl>
      <w:tblPr>
        <w:tblStyle w:val="TableGrid1"/>
        <w:bidiVisual/>
        <w:tblW w:w="5000" w:type="pct"/>
        <w:jc w:val="center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811"/>
        <w:gridCol w:w="1492"/>
        <w:gridCol w:w="1492"/>
        <w:gridCol w:w="1492"/>
        <w:gridCol w:w="1492"/>
        <w:gridCol w:w="1492"/>
        <w:gridCol w:w="1492"/>
      </w:tblGrid>
      <w:tr w:rsidR="00471CEB" w:rsidRPr="00E65C71" w14:paraId="0E33148D" w14:textId="77777777" w:rsidTr="00F738CD">
        <w:trPr>
          <w:trHeight w:hRule="exact" w:val="255"/>
          <w:jc w:val="center"/>
        </w:trPr>
        <w:permStart w:id="990465517" w:edGrp="everyone" w:displacedByCustomXml="next"/>
        <w:sdt>
          <w:sdtPr>
            <w:rPr>
              <w:b/>
              <w:bCs/>
              <w:rtl/>
            </w:rPr>
            <w:id w:val="1407180860"/>
            <w:lock w:val="sdtContentLocked"/>
            <w:placeholder>
              <w:docPart w:val="300E6ABB6DB044F99046C54C58EBB182"/>
            </w:placeholder>
            <w:showingPlcHdr/>
            <w:text/>
          </w:sdtPr>
          <w:sdtEndPr/>
          <w:sdtContent>
            <w:tc>
              <w:tcPr>
                <w:tcW w:w="1811" w:type="dxa"/>
                <w:shd w:val="clear" w:color="auto" w:fill="FFF2CC" w:themeFill="accent5" w:themeFillTint="33"/>
                <w:vAlign w:val="center"/>
              </w:tcPr>
              <w:p w14:paraId="2C1510D3" w14:textId="25BF439E" w:rsidR="00467C64" w:rsidRPr="00BE2106" w:rsidRDefault="002453E8" w:rsidP="00471CEB">
                <w:pPr>
                  <w:pStyle w:val="Norm"/>
                  <w:ind w:left="57"/>
                  <w:rPr>
                    <w:b/>
                    <w:bCs/>
                  </w:rPr>
                </w:pPr>
                <w:r w:rsidRPr="002453E8">
                  <w:rPr>
                    <w:rStyle w:val="PlaceholderText"/>
                    <w:b/>
                    <w:bCs/>
                    <w:color w:val="000000" w:themeColor="text1"/>
                    <w:rtl/>
                  </w:rPr>
                  <w:t>כוח אדם (כולל)</w:t>
                </w:r>
              </w:p>
            </w:tc>
          </w:sdtContent>
        </w:sdt>
        <w:tc>
          <w:tcPr>
            <w:tcW w:w="1492" w:type="dxa"/>
            <w:vAlign w:val="center"/>
          </w:tcPr>
          <w:p w14:paraId="3F333516" w14:textId="0780D735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A885CF1" w14:textId="3853858E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C625C1F" w14:textId="5F452389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474F18B" w14:textId="48799E2A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5634AFF" w14:textId="1C69BB36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0D40E8E3" w14:textId="1DDA3F5D" w:rsidR="00467C64" w:rsidRPr="00471CEB" w:rsidRDefault="00467C64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72C6641D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58A80EA8" w14:textId="77777777" w:rsidR="00401720" w:rsidRPr="00BE2106" w:rsidRDefault="00401720" w:rsidP="00471CEB">
            <w:pPr>
              <w:pStyle w:val="Norm"/>
              <w:ind w:left="57"/>
              <w:rPr>
                <w:b/>
                <w:bCs/>
              </w:rPr>
            </w:pPr>
            <w:r w:rsidRPr="00BE2106">
              <w:rPr>
                <w:b/>
                <w:bCs/>
                <w:rtl/>
              </w:rPr>
              <w:t>חומרים</w:t>
            </w:r>
          </w:p>
        </w:tc>
        <w:tc>
          <w:tcPr>
            <w:tcW w:w="1492" w:type="dxa"/>
            <w:vAlign w:val="center"/>
          </w:tcPr>
          <w:p w14:paraId="3FBDAB11" w14:textId="7777777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632FC263" w14:textId="7777777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3A414142" w14:textId="5A7347C2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4714D07" w14:textId="33623AB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39A4ED65" w14:textId="60DDADD2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07340C3E" w14:textId="03E1FBB9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1A179D7E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3FFB9237" w14:textId="580AE515" w:rsidR="00401720" w:rsidRPr="00BE2106" w:rsidRDefault="00401720" w:rsidP="00471CEB">
            <w:pPr>
              <w:pStyle w:val="Norm"/>
              <w:ind w:left="57"/>
              <w:rPr>
                <w:b/>
                <w:bCs/>
                <w:rtl/>
              </w:rPr>
            </w:pPr>
            <w:r w:rsidRPr="00BE2106">
              <w:rPr>
                <w:b/>
                <w:bCs/>
                <w:rtl/>
              </w:rPr>
              <w:t xml:space="preserve">קבלני משנה </w:t>
            </w:r>
            <w:r w:rsidR="00467C64">
              <w:rPr>
                <w:rFonts w:hint="cs"/>
                <w:b/>
                <w:bCs/>
                <w:rtl/>
              </w:rPr>
              <w:t>ב</w:t>
            </w:r>
            <w:r w:rsidRPr="00BE2106">
              <w:rPr>
                <w:b/>
                <w:bCs/>
                <w:rtl/>
              </w:rPr>
              <w:t>ארץ</w:t>
            </w:r>
          </w:p>
        </w:tc>
        <w:tc>
          <w:tcPr>
            <w:tcW w:w="1492" w:type="dxa"/>
            <w:vAlign w:val="center"/>
          </w:tcPr>
          <w:p w14:paraId="31250E31" w14:textId="28752E99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59E28D7" w14:textId="0B6E7B19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F91C567" w14:textId="0222C865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64EDFA7" w14:textId="4EFE056B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3AE6DE56" w14:textId="1394D00C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5EC6CD2" w14:textId="3CFF4E49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2C301040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17019F27" w14:textId="25A92C78" w:rsidR="00401720" w:rsidRPr="00BE2106" w:rsidRDefault="00401720" w:rsidP="00471CEB">
            <w:pPr>
              <w:pStyle w:val="Norm"/>
              <w:ind w:left="57"/>
              <w:rPr>
                <w:b/>
                <w:bCs/>
                <w:rtl/>
              </w:rPr>
            </w:pPr>
            <w:r w:rsidRPr="00BE2106">
              <w:rPr>
                <w:b/>
                <w:bCs/>
                <w:rtl/>
              </w:rPr>
              <w:t xml:space="preserve">קבלני משנה </w:t>
            </w:r>
            <w:r w:rsidR="00467C64">
              <w:rPr>
                <w:rFonts w:hint="cs"/>
                <w:b/>
                <w:bCs/>
                <w:rtl/>
              </w:rPr>
              <w:t>ב</w:t>
            </w:r>
            <w:r w:rsidRPr="00BE2106">
              <w:rPr>
                <w:b/>
                <w:bCs/>
                <w:rtl/>
              </w:rPr>
              <w:t>חו"ל</w:t>
            </w:r>
          </w:p>
        </w:tc>
        <w:tc>
          <w:tcPr>
            <w:tcW w:w="1492" w:type="dxa"/>
            <w:vAlign w:val="center"/>
          </w:tcPr>
          <w:p w14:paraId="14FC03D1" w14:textId="7777777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32B1549" w14:textId="5D0B1112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6DC5960" w14:textId="6E12A9DA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0E5D9923" w14:textId="5F918E73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37C87E5A" w14:textId="32897D1D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1A403BC" w14:textId="296B272E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20FCF4FF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4AEC2FA1" w14:textId="77777777" w:rsidR="00401720" w:rsidRPr="00BE2106" w:rsidRDefault="00401720" w:rsidP="00471CEB">
            <w:pPr>
              <w:pStyle w:val="Norm"/>
              <w:ind w:left="57"/>
              <w:rPr>
                <w:b/>
                <w:bCs/>
              </w:rPr>
            </w:pPr>
            <w:r w:rsidRPr="00BE2106">
              <w:rPr>
                <w:b/>
                <w:bCs/>
                <w:rtl/>
              </w:rPr>
              <w:t>ציוד</w:t>
            </w:r>
            <w:r w:rsidRPr="00BE2106">
              <w:rPr>
                <w:rFonts w:hint="cs"/>
                <w:b/>
                <w:bCs/>
                <w:rtl/>
              </w:rPr>
              <w:t xml:space="preserve"> ופחת</w:t>
            </w:r>
          </w:p>
        </w:tc>
        <w:tc>
          <w:tcPr>
            <w:tcW w:w="1492" w:type="dxa"/>
            <w:vAlign w:val="center"/>
          </w:tcPr>
          <w:p w14:paraId="3A744269" w14:textId="7777777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192479CF" w14:textId="155D4E4C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761AE80" w14:textId="35F50F6B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69703618" w14:textId="293373FA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10D82F82" w14:textId="0C9AC991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50A33A35" w14:textId="0ECACF54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1D977453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234FAA23" w14:textId="3DF7DC9F" w:rsidR="00401720" w:rsidRPr="00BE2106" w:rsidRDefault="00467C64" w:rsidP="00471CEB">
            <w:pPr>
              <w:pStyle w:val="Norm"/>
              <w:ind w:left="57"/>
              <w:rPr>
                <w:b/>
                <w:bCs/>
              </w:rPr>
            </w:pPr>
            <w:r w:rsidRPr="00BE2106">
              <w:rPr>
                <w:b/>
                <w:bCs/>
                <w:rtl/>
              </w:rPr>
              <w:t>שונות</w:t>
            </w:r>
            <w:r w:rsidR="0043622F">
              <w:rPr>
                <w:rFonts w:hint="cs"/>
                <w:b/>
                <w:bCs/>
                <w:rtl/>
              </w:rPr>
              <w:t xml:space="preserve"> ופטנטים</w:t>
            </w:r>
          </w:p>
        </w:tc>
        <w:tc>
          <w:tcPr>
            <w:tcW w:w="1492" w:type="dxa"/>
            <w:vAlign w:val="center"/>
          </w:tcPr>
          <w:p w14:paraId="423ECFD7" w14:textId="27DE16C3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EB83DBF" w14:textId="309038C1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D25D5FF" w14:textId="12751416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F8FA387" w14:textId="5FF34398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348150AE" w14:textId="37916598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6000E67F" w14:textId="15808529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0D058122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565653FD" w14:textId="2CBFC841" w:rsidR="00401720" w:rsidRPr="00BE2106" w:rsidRDefault="00467C64" w:rsidP="00471CEB">
            <w:pPr>
              <w:pStyle w:val="Norm"/>
              <w:ind w:left="57"/>
              <w:rPr>
                <w:b/>
                <w:bCs/>
              </w:rPr>
            </w:pPr>
            <w:r w:rsidRPr="00BE2106">
              <w:rPr>
                <w:b/>
                <w:bCs/>
                <w:rtl/>
              </w:rPr>
              <w:t>שיווק</w:t>
            </w:r>
          </w:p>
        </w:tc>
        <w:tc>
          <w:tcPr>
            <w:tcW w:w="1492" w:type="dxa"/>
            <w:vAlign w:val="center"/>
          </w:tcPr>
          <w:p w14:paraId="48E107D2" w14:textId="0D7BC8E1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BF5E73D" w14:textId="26E72B7B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3B51B34" w14:textId="08685DE7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5E16018" w14:textId="61FB7FF2" w:rsidR="00401720" w:rsidRPr="002453E8" w:rsidRDefault="00401720" w:rsidP="002453E8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1492" w:type="dxa"/>
            <w:vAlign w:val="center"/>
          </w:tcPr>
          <w:p w14:paraId="6230807D" w14:textId="0E1BF7BB" w:rsidR="00401720" w:rsidRPr="002453E8" w:rsidRDefault="00401720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79BE1A57" w14:textId="7E813FD8" w:rsidR="00401720" w:rsidRPr="00471CEB" w:rsidRDefault="00401720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467C64" w:rsidRPr="00E65C71" w14:paraId="0A4FCC2A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734FA438" w14:textId="19D1BA06" w:rsidR="00467C64" w:rsidRPr="00BE2106" w:rsidRDefault="00467C64" w:rsidP="00471CEB">
            <w:pPr>
              <w:pStyle w:val="Norm"/>
              <w:ind w:left="57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ציוד י</w:t>
            </w:r>
            <w:r w:rsidR="002453E8">
              <w:rPr>
                <w:rFonts w:hint="cs"/>
                <w:b/>
                <w:bCs/>
                <w:rtl/>
              </w:rPr>
              <w:t>י</w:t>
            </w:r>
            <w:r>
              <w:rPr>
                <w:rFonts w:hint="cs"/>
                <w:b/>
                <w:bCs/>
                <w:rtl/>
              </w:rPr>
              <w:t>עודי</w:t>
            </w:r>
          </w:p>
        </w:tc>
        <w:tc>
          <w:tcPr>
            <w:tcW w:w="1492" w:type="dxa"/>
            <w:vAlign w:val="center"/>
          </w:tcPr>
          <w:p w14:paraId="515BF4E0" w14:textId="77777777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4FCE0B04" w14:textId="77777777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2E8989E5" w14:textId="77777777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6D7BF02E" w14:textId="77777777" w:rsidR="00467C64" w:rsidRPr="002453E8" w:rsidRDefault="00467C64" w:rsidP="002453E8">
            <w:pPr>
              <w:pStyle w:val="Norm"/>
              <w:jc w:val="center"/>
              <w:rPr>
                <w:rStyle w:val="Field11"/>
                <w:rtl/>
              </w:rPr>
            </w:pPr>
          </w:p>
        </w:tc>
        <w:tc>
          <w:tcPr>
            <w:tcW w:w="1492" w:type="dxa"/>
            <w:vAlign w:val="center"/>
          </w:tcPr>
          <w:p w14:paraId="46B9F452" w14:textId="77777777" w:rsidR="00467C64" w:rsidRPr="002453E8" w:rsidRDefault="00467C64" w:rsidP="002453E8">
            <w:pPr>
              <w:pStyle w:val="Norm"/>
              <w:jc w:val="center"/>
              <w:rPr>
                <w:rStyle w:val="Field11"/>
              </w:rPr>
            </w:pPr>
          </w:p>
        </w:tc>
        <w:tc>
          <w:tcPr>
            <w:tcW w:w="1492" w:type="dxa"/>
            <w:vAlign w:val="center"/>
          </w:tcPr>
          <w:p w14:paraId="66DEBEEF" w14:textId="77777777" w:rsidR="00467C64" w:rsidRPr="00471CEB" w:rsidRDefault="00467C64" w:rsidP="002453E8">
            <w:pPr>
              <w:pStyle w:val="Norm"/>
              <w:jc w:val="center"/>
              <w:rPr>
                <w:rStyle w:val="Field11"/>
                <w:b/>
                <w:bCs/>
                <w:color w:val="C00000"/>
              </w:rPr>
            </w:pPr>
          </w:p>
        </w:tc>
      </w:tr>
      <w:tr w:rsidR="002453E8" w:rsidRPr="00E65C71" w14:paraId="27514917" w14:textId="77777777" w:rsidTr="00F738CD">
        <w:trPr>
          <w:trHeight w:hRule="exact" w:val="255"/>
          <w:jc w:val="center"/>
        </w:trPr>
        <w:tc>
          <w:tcPr>
            <w:tcW w:w="1811" w:type="dxa"/>
            <w:shd w:val="clear" w:color="auto" w:fill="FFF2CC" w:themeFill="accent5" w:themeFillTint="33"/>
            <w:vAlign w:val="center"/>
          </w:tcPr>
          <w:p w14:paraId="624D293A" w14:textId="5349A51E" w:rsidR="002453E8" w:rsidRDefault="002453E8" w:rsidP="00471CEB">
            <w:pPr>
              <w:pStyle w:val="Norm"/>
              <w:ind w:left="57"/>
              <w:rPr>
                <w:b/>
                <w:bCs/>
                <w:rtl/>
              </w:rPr>
            </w:pPr>
            <w:r>
              <w:rPr>
                <w:rFonts w:hint="cs"/>
                <w:b/>
                <w:bCs/>
                <w:rtl/>
              </w:rPr>
              <w:t>סה"כ</w:t>
            </w:r>
          </w:p>
        </w:tc>
        <w:tc>
          <w:tcPr>
            <w:tcW w:w="1492" w:type="dxa"/>
            <w:vAlign w:val="center"/>
          </w:tcPr>
          <w:p w14:paraId="453380FE" w14:textId="77777777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1492" w:type="dxa"/>
            <w:vAlign w:val="center"/>
          </w:tcPr>
          <w:p w14:paraId="63E871D4" w14:textId="77777777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1492" w:type="dxa"/>
            <w:vAlign w:val="center"/>
          </w:tcPr>
          <w:p w14:paraId="6763BEE2" w14:textId="77777777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1492" w:type="dxa"/>
            <w:vAlign w:val="center"/>
          </w:tcPr>
          <w:p w14:paraId="789EE161" w14:textId="77777777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uto"/>
                <w:rtl/>
              </w:rPr>
            </w:pPr>
          </w:p>
        </w:tc>
        <w:tc>
          <w:tcPr>
            <w:tcW w:w="1492" w:type="dxa"/>
            <w:vAlign w:val="center"/>
          </w:tcPr>
          <w:p w14:paraId="02393B0E" w14:textId="77777777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uto"/>
              </w:rPr>
            </w:pPr>
          </w:p>
        </w:tc>
        <w:tc>
          <w:tcPr>
            <w:tcW w:w="1492" w:type="dxa"/>
            <w:vAlign w:val="center"/>
          </w:tcPr>
          <w:p w14:paraId="689B4274" w14:textId="0F828D4D" w:rsidR="002453E8" w:rsidRPr="00471CEB" w:rsidRDefault="002453E8" w:rsidP="002453E8">
            <w:pPr>
              <w:pStyle w:val="Norm"/>
              <w:jc w:val="center"/>
              <w:rPr>
                <w:rStyle w:val="Field11"/>
                <w:b/>
                <w:bCs/>
                <w:color w:val="A00000"/>
                <w:u w:val="single"/>
              </w:rPr>
            </w:pPr>
          </w:p>
        </w:tc>
      </w:tr>
      <w:permEnd w:id="990465517"/>
    </w:tbl>
    <w:p w14:paraId="265EF4CD" w14:textId="77777777" w:rsidR="00FA2A77" w:rsidRDefault="00FA2A77" w:rsidP="00FA2A77">
      <w:pPr>
        <w:pStyle w:val="Norm"/>
        <w:rPr>
          <w:rtl/>
        </w:rPr>
      </w:pPr>
    </w:p>
    <w:p w14:paraId="23E218B8" w14:textId="67E77153" w:rsidR="00FA2A77" w:rsidRDefault="00FA2A77" w:rsidP="00FA2A77">
      <w:pPr>
        <w:pStyle w:val="Heading2"/>
        <w:framePr w:wrap="notBeside"/>
        <w:rPr>
          <w:color w:val="FFC000"/>
          <w:rtl/>
        </w:rPr>
      </w:pPr>
      <w:r w:rsidRPr="00F738CD">
        <w:rPr>
          <w:color w:val="FFC000"/>
          <w:rtl/>
        </w:rPr>
        <w:t>הערות הבודק המקצועי</w:t>
      </w:r>
    </w:p>
    <w:tbl>
      <w:tblPr>
        <w:tblStyle w:val="TableGrid"/>
        <w:bidiVisual/>
        <w:tblW w:w="5000" w:type="pct"/>
        <w:jc w:val="center"/>
        <w:tblBorders>
          <w:top w:val="single" w:sz="2" w:space="0" w:color="auto"/>
          <w:left w:val="single" w:sz="2" w:space="0" w:color="auto"/>
          <w:bottom w:val="single" w:sz="2" w:space="0" w:color="auto"/>
          <w:right w:val="single" w:sz="2" w:space="0" w:color="auto"/>
          <w:insideH w:val="single" w:sz="2" w:space="0" w:color="auto"/>
          <w:insideV w:val="single" w:sz="2" w:space="0" w:color="auto"/>
        </w:tblBorders>
        <w:shd w:val="clear" w:color="auto" w:fill="FFF2CC" w:themeFill="accent5" w:themeFillTint="33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73"/>
      </w:tblGrid>
      <w:tr w:rsidR="00576B1E" w:rsidRPr="00A62871" w14:paraId="4460C55D" w14:textId="77777777" w:rsidTr="009C0FFF">
        <w:trPr>
          <w:cantSplit/>
          <w:jc w:val="center"/>
        </w:trPr>
        <w:tc>
          <w:tcPr>
            <w:tcW w:w="5000" w:type="pct"/>
            <w:tcBorders>
              <w:top w:val="nil"/>
              <w:left w:val="nil"/>
              <w:bottom w:val="single" w:sz="2" w:space="0" w:color="002060"/>
              <w:right w:val="nil"/>
            </w:tcBorders>
            <w:shd w:val="clear" w:color="auto" w:fill="D9D9D9" w:themeFill="background1" w:themeFillShade="D9"/>
            <w:tcMar>
              <w:top w:w="28" w:type="dxa"/>
              <w:bottom w:w="28" w:type="dxa"/>
            </w:tcMar>
          </w:tcPr>
          <w:p w14:paraId="33BFC8B4" w14:textId="3D5932BD" w:rsidR="003A1932" w:rsidRDefault="003A1932" w:rsidP="00576B1E">
            <w:pPr>
              <w:pStyle w:val="notesbullet"/>
            </w:pPr>
            <w:r>
              <w:rPr>
                <w:rFonts w:hint="cs"/>
                <w:rtl/>
              </w:rPr>
              <w:t>הערות כלליות של הבודק המקצועי</w:t>
            </w:r>
          </w:p>
          <w:p w14:paraId="388E4102" w14:textId="61D7C373" w:rsidR="00576B1E" w:rsidRPr="00A62871" w:rsidRDefault="00576B1E" w:rsidP="00576B1E">
            <w:pPr>
              <w:pStyle w:val="notesbullet"/>
              <w:rPr>
                <w:rtl/>
              </w:rPr>
            </w:pPr>
            <w:r>
              <w:rPr>
                <w:rFonts w:hint="cs"/>
                <w:rtl/>
              </w:rPr>
              <w:t>ככל שהה</w:t>
            </w:r>
            <w:r>
              <w:rPr>
                <w:rtl/>
              </w:rPr>
              <w:t xml:space="preserve">מלצה התקציבית של הבודק </w:t>
            </w:r>
            <w:r w:rsidR="003A1932">
              <w:rPr>
                <w:rFonts w:hint="cs"/>
                <w:rtl/>
              </w:rPr>
              <w:t xml:space="preserve">המקצועי </w:t>
            </w:r>
            <w:r>
              <w:rPr>
                <w:rtl/>
              </w:rPr>
              <w:t>שונה</w:t>
            </w:r>
            <w:r>
              <w:rPr>
                <w:rFonts w:hint="cs"/>
                <w:rtl/>
              </w:rPr>
              <w:t xml:space="preserve"> </w:t>
            </w:r>
            <w:r>
              <w:rPr>
                <w:rtl/>
              </w:rPr>
              <w:t>מ</w:t>
            </w:r>
            <w:r w:rsidR="003A1932">
              <w:rPr>
                <w:rFonts w:hint="cs"/>
                <w:rtl/>
              </w:rPr>
              <w:t xml:space="preserve">דו"ח </w:t>
            </w:r>
            <w:r>
              <w:rPr>
                <w:rtl/>
              </w:rPr>
              <w:t>רו"ח על הבודק לנמק את הסיבה להמלצתו</w:t>
            </w:r>
          </w:p>
        </w:tc>
      </w:tr>
    </w:tbl>
    <w:p w14:paraId="2976BA5B" w14:textId="77777777" w:rsidR="0015589C" w:rsidRPr="0015589C" w:rsidRDefault="0015589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FA2A77" w:rsidRPr="00363856" w14:paraId="27B08755" w14:textId="77777777" w:rsidTr="0015589C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31370B12" w14:textId="53213105" w:rsidR="00FA2A77" w:rsidRPr="00363856" w:rsidRDefault="00FA2A77" w:rsidP="003C551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  <w:permStart w:id="1647580406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</w:tc>
      </w:tr>
      <w:permEnd w:id="1647580406"/>
    </w:tbl>
    <w:p w14:paraId="0D0A0D66" w14:textId="05B48837" w:rsidR="00FA2A77" w:rsidRDefault="00FA2A77" w:rsidP="00401720">
      <w:pPr>
        <w:pStyle w:val="NormText"/>
        <w:jc w:val="center"/>
        <w:rPr>
          <w:b/>
          <w:bCs/>
          <w:color w:val="0033CC"/>
        </w:rPr>
      </w:pPr>
    </w:p>
    <w:p w14:paraId="40B06691" w14:textId="6C5B6AD7" w:rsidR="003C551C" w:rsidRDefault="003C551C" w:rsidP="003C551C">
      <w:pPr>
        <w:pStyle w:val="Heading2"/>
        <w:framePr w:wrap="notBeside"/>
        <w:rPr>
          <w:color w:val="FFC000"/>
          <w:rtl/>
        </w:rPr>
      </w:pPr>
      <w:r>
        <w:rPr>
          <w:rFonts w:hint="cs"/>
          <w:color w:val="FFC000"/>
          <w:rtl/>
        </w:rPr>
        <w:t>המלצת</w:t>
      </w:r>
      <w:r w:rsidRPr="00F738CD">
        <w:rPr>
          <w:color w:val="FFC000"/>
          <w:rtl/>
        </w:rPr>
        <w:t xml:space="preserve"> הבודק המקצועי</w:t>
      </w:r>
    </w:p>
    <w:p w14:paraId="3F81BEA5" w14:textId="77777777" w:rsidR="003C551C" w:rsidRPr="0015589C" w:rsidRDefault="003C551C" w:rsidP="003C551C">
      <w:pPr>
        <w:rPr>
          <w:sz w:val="2"/>
          <w:szCs w:val="2"/>
        </w:rPr>
      </w:pPr>
    </w:p>
    <w:tbl>
      <w:tblPr>
        <w:tblStyle w:val="TableGrid"/>
        <w:bidiVisual/>
        <w:tblW w:w="5000" w:type="pct"/>
        <w:jc w:val="center"/>
        <w:tblBorders>
          <w:top w:val="single" w:sz="2" w:space="0" w:color="ED7D31" w:themeColor="accent4"/>
          <w:left w:val="single" w:sz="2" w:space="0" w:color="ED7D31" w:themeColor="accent4"/>
          <w:bottom w:val="single" w:sz="2" w:space="0" w:color="ED7D31" w:themeColor="accent4"/>
          <w:right w:val="single" w:sz="2" w:space="0" w:color="ED7D31" w:themeColor="accent4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10743"/>
      </w:tblGrid>
      <w:tr w:rsidR="003C551C" w:rsidRPr="00363856" w14:paraId="61C9E291" w14:textId="77777777" w:rsidTr="00E21351">
        <w:trPr>
          <w:jc w:val="center"/>
        </w:trPr>
        <w:tc>
          <w:tcPr>
            <w:tcW w:w="5000" w:type="pct"/>
            <w:tcBorders>
              <w:top w:val="double" w:sz="4" w:space="0" w:color="808080" w:themeColor="background1" w:themeShade="80"/>
              <w:left w:val="double" w:sz="4" w:space="0" w:color="808080" w:themeColor="background1" w:themeShade="80"/>
              <w:bottom w:val="double" w:sz="4" w:space="0" w:color="808080" w:themeColor="background1" w:themeShade="80"/>
              <w:right w:val="double" w:sz="4" w:space="0" w:color="808080" w:themeColor="background1" w:themeShade="80"/>
            </w:tcBorders>
            <w:shd w:val="clear" w:color="auto" w:fill="E1EEE8" w:themeFill="background2" w:themeFillTint="33"/>
          </w:tcPr>
          <w:p w14:paraId="75DE0745" w14:textId="0A1E9AB1" w:rsidR="003C551C" w:rsidRPr="00363856" w:rsidRDefault="003C551C" w:rsidP="003C551C">
            <w:pPr>
              <w:pStyle w:val="Norm"/>
              <w:ind w:left="57" w:right="57"/>
              <w:rPr>
                <w:color w:val="002060"/>
                <w:rtl/>
                <w:lang w:eastAsia="he-IL"/>
              </w:rPr>
            </w:pPr>
            <w:permStart w:id="1479500007" w:edGrp="everyone" w:colFirst="0" w:colLast="0"/>
            <w:r w:rsidRPr="00A5782F">
              <w:rPr>
                <w:rStyle w:val="Field11"/>
                <w:rFonts w:hint="cs"/>
                <w:rtl/>
              </w:rPr>
              <w:t>הזן טקסט כאן...</w:t>
            </w:r>
          </w:p>
        </w:tc>
      </w:tr>
      <w:permEnd w:id="1479500007"/>
    </w:tbl>
    <w:p w14:paraId="79DA5DCD" w14:textId="494D67AD" w:rsidR="003C551C" w:rsidRDefault="003C551C" w:rsidP="00401720">
      <w:pPr>
        <w:pStyle w:val="NormText"/>
        <w:jc w:val="center"/>
        <w:rPr>
          <w:b/>
          <w:bCs/>
          <w:color w:val="0033CC"/>
        </w:rPr>
      </w:pPr>
    </w:p>
    <w:p w14:paraId="398F2865" w14:textId="440D8EA5" w:rsidR="003C551C" w:rsidRDefault="003C551C" w:rsidP="00401720">
      <w:pPr>
        <w:pStyle w:val="NormText"/>
        <w:jc w:val="center"/>
        <w:rPr>
          <w:b/>
          <w:bCs/>
          <w:color w:val="0033CC"/>
        </w:rPr>
      </w:pPr>
    </w:p>
    <w:p w14:paraId="5726359E" w14:textId="77777777" w:rsidR="003C551C" w:rsidRDefault="003C551C" w:rsidP="00401720">
      <w:pPr>
        <w:pStyle w:val="NormText"/>
        <w:jc w:val="center"/>
        <w:rPr>
          <w:b/>
          <w:bCs/>
          <w:color w:val="0033CC"/>
          <w:rtl/>
        </w:rPr>
      </w:pPr>
    </w:p>
    <w:p w14:paraId="2E4B974C" w14:textId="75A74240" w:rsidR="00401720" w:rsidRPr="00E65C71" w:rsidRDefault="00401720" w:rsidP="00401720">
      <w:pPr>
        <w:pStyle w:val="NormText"/>
        <w:jc w:val="center"/>
        <w:rPr>
          <w:b/>
          <w:bCs/>
          <w:rtl/>
        </w:rPr>
      </w:pPr>
      <w:r w:rsidRPr="00E65C71">
        <w:rPr>
          <w:b/>
          <w:bCs/>
          <w:color w:val="0033CC"/>
          <w:rtl/>
        </w:rPr>
        <w:t>שם הבודק</w:t>
      </w:r>
      <w:r w:rsidR="00FD1411">
        <w:rPr>
          <w:rFonts w:hint="cs"/>
          <w:b/>
          <w:bCs/>
          <w:color w:val="0033CC"/>
          <w:rtl/>
        </w:rPr>
        <w:t xml:space="preserve"> המקצועי </w:t>
      </w:r>
      <w:r w:rsidRPr="00E65C71">
        <w:rPr>
          <w:b/>
          <w:bCs/>
          <w:rtl/>
        </w:rPr>
        <w:t>:</w:t>
      </w:r>
      <w:r w:rsidR="00B705E7">
        <w:rPr>
          <w:rFonts w:hint="cs"/>
          <w:b/>
          <w:bCs/>
          <w:rtl/>
        </w:rPr>
        <w:t xml:space="preserve"> </w:t>
      </w:r>
      <w:permStart w:id="1208565665" w:edGrp="everyone"/>
      <w:r w:rsidR="00B705E7">
        <w:rPr>
          <w:rFonts w:hint="cs"/>
          <w:b/>
          <w:bCs/>
          <w:rtl/>
        </w:rPr>
        <w:t xml:space="preserve">       </w:t>
      </w:r>
      <w:permEnd w:id="1208565665"/>
      <w:r w:rsidR="00B705E7">
        <w:rPr>
          <w:rFonts w:hint="cs"/>
          <w:b/>
          <w:bCs/>
          <w:rtl/>
        </w:rPr>
        <w:t xml:space="preserve"> </w:t>
      </w:r>
      <w:r w:rsidR="00B705E7">
        <w:rPr>
          <w:b/>
          <w:bCs/>
          <w:rtl/>
        </w:rPr>
        <w:tab/>
      </w:r>
      <w:r w:rsidR="00B705E7">
        <w:rPr>
          <w:b/>
          <w:bCs/>
          <w:rtl/>
        </w:rPr>
        <w:tab/>
      </w:r>
      <w:r w:rsidRPr="00E65C71">
        <w:rPr>
          <w:b/>
          <w:bCs/>
          <w:color w:val="0033CC"/>
          <w:rtl/>
        </w:rPr>
        <w:t>תאריך</w:t>
      </w:r>
      <w:r w:rsidRPr="00E65C71">
        <w:rPr>
          <w:b/>
          <w:bCs/>
          <w:rtl/>
        </w:rPr>
        <w:t xml:space="preserve">: </w:t>
      </w:r>
      <w:permStart w:id="611462154" w:edGrp="everyone"/>
      <w:r w:rsidR="00B705E7">
        <w:rPr>
          <w:rFonts w:hint="cs"/>
          <w:b/>
          <w:bCs/>
          <w:rtl/>
        </w:rPr>
        <w:t xml:space="preserve">     </w:t>
      </w:r>
    </w:p>
    <w:permEnd w:id="611462154"/>
    <w:p w14:paraId="118ECC98" w14:textId="77777777" w:rsidR="00401720" w:rsidRPr="00705973" w:rsidRDefault="00401720" w:rsidP="00401720">
      <w:pPr>
        <w:pStyle w:val="Norm"/>
        <w:rPr>
          <w:rtl/>
        </w:rPr>
      </w:pPr>
    </w:p>
    <w:sectPr w:rsidR="00401720" w:rsidRPr="00705973" w:rsidSect="003252C0">
      <w:footerReference w:type="default" r:id="rId10"/>
      <w:pgSz w:w="11907" w:h="16840" w:code="9"/>
      <w:pgMar w:top="567" w:right="567" w:bottom="567" w:left="567" w:header="0" w:footer="0" w:gutter="0"/>
      <w:cols w:space="720"/>
      <w:titlePg/>
      <w:bidi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821E711" w14:textId="77777777" w:rsidR="001934EC" w:rsidRDefault="001934EC" w:rsidP="00BF2C64">
      <w:r>
        <w:separator/>
      </w:r>
    </w:p>
    <w:p w14:paraId="17AA2496" w14:textId="77777777" w:rsidR="001934EC" w:rsidRDefault="001934EC"/>
    <w:p w14:paraId="754A44D0" w14:textId="77777777" w:rsidR="001934EC" w:rsidRDefault="001934EC"/>
  </w:endnote>
  <w:endnote w:type="continuationSeparator" w:id="0">
    <w:p w14:paraId="2E522870" w14:textId="77777777" w:rsidR="001934EC" w:rsidRDefault="001934EC" w:rsidP="00BF2C64">
      <w:r>
        <w:continuationSeparator/>
      </w:r>
    </w:p>
    <w:p w14:paraId="20E62D27" w14:textId="77777777" w:rsidR="001934EC" w:rsidRDefault="001934EC"/>
    <w:p w14:paraId="395EEA30" w14:textId="77777777" w:rsidR="001934EC" w:rsidRDefault="001934EC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David">
    <w:panose1 w:val="020E0502060401010101"/>
    <w:charset w:val="00"/>
    <w:family w:val="swiss"/>
    <w:pitch w:val="variable"/>
    <w:sig w:usb0="00000803" w:usb1="00000000" w:usb2="00000000" w:usb3="00000000" w:csb0="0000002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rPr>
        <w:color w:val="000000" w:themeColor="text1"/>
        <w:sz w:val="16"/>
        <w:szCs w:val="16"/>
      </w:rPr>
      <w:id w:val="311680481"/>
      <w:docPartObj>
        <w:docPartGallery w:val="Page Numbers (Bottom of Page)"/>
        <w:docPartUnique/>
      </w:docPartObj>
    </w:sdtPr>
    <w:sdtEndPr>
      <w:rPr>
        <w:noProof/>
        <w:color w:val="808080" w:themeColor="background1" w:themeShade="80"/>
      </w:rPr>
    </w:sdtEndPr>
    <w:sdtContent>
      <w:p w14:paraId="406819F3" w14:textId="79602B08" w:rsidR="00865D75" w:rsidRPr="00BC720C" w:rsidRDefault="00865D75" w:rsidP="00FE1608">
        <w:pPr>
          <w:bidi w:val="0"/>
          <w:jc w:val="center"/>
          <w:rPr>
            <w:noProof/>
            <w:color w:val="595959" w:themeColor="text1" w:themeTint="A6"/>
            <w:sz w:val="16"/>
            <w:szCs w:val="16"/>
          </w:rPr>
        </w:pPr>
        <w:r w:rsidRPr="00BC720C">
          <w:rPr>
            <w:color w:val="595959" w:themeColor="text1" w:themeTint="A6"/>
            <w:sz w:val="16"/>
            <w:szCs w:val="16"/>
          </w:rPr>
          <w:t>[</w:t>
        </w:r>
        <w:r w:rsidRPr="00BC720C">
          <w:rPr>
            <w:color w:val="595959" w:themeColor="text1" w:themeTint="A6"/>
            <w:sz w:val="16"/>
            <w:szCs w:val="16"/>
          </w:rPr>
          <w:fldChar w:fldCharType="begin"/>
        </w:r>
        <w:r w:rsidRPr="00BC720C">
          <w:rPr>
            <w:color w:val="595959" w:themeColor="text1" w:themeTint="A6"/>
            <w:sz w:val="16"/>
            <w:szCs w:val="16"/>
          </w:rPr>
          <w:instrText xml:space="preserve"> PAGE   \* MERGEFORMAT </w:instrText>
        </w:r>
        <w:r w:rsidRPr="00BC720C">
          <w:rPr>
            <w:color w:val="595959" w:themeColor="text1" w:themeTint="A6"/>
            <w:sz w:val="16"/>
            <w:szCs w:val="16"/>
          </w:rPr>
          <w:fldChar w:fldCharType="separate"/>
        </w:r>
        <w:r>
          <w:rPr>
            <w:noProof/>
            <w:color w:val="595959" w:themeColor="text1" w:themeTint="A6"/>
            <w:sz w:val="16"/>
            <w:szCs w:val="16"/>
          </w:rPr>
          <w:t>13</w:t>
        </w:r>
        <w:r w:rsidRPr="00BC720C">
          <w:rPr>
            <w:noProof/>
            <w:color w:val="595959" w:themeColor="text1" w:themeTint="A6"/>
            <w:sz w:val="16"/>
            <w:szCs w:val="16"/>
          </w:rPr>
          <w:fldChar w:fldCharType="end"/>
        </w:r>
        <w:r w:rsidRPr="00BC720C">
          <w:rPr>
            <w:noProof/>
            <w:color w:val="595959" w:themeColor="text1" w:themeTint="A6"/>
            <w:sz w:val="16"/>
            <w:szCs w:val="16"/>
          </w:rPr>
          <w:t xml:space="preserve"> of </w:t>
        </w:r>
        <w:r w:rsidRPr="00BC720C">
          <w:rPr>
            <w:noProof/>
            <w:color w:val="595959" w:themeColor="text1" w:themeTint="A6"/>
            <w:sz w:val="16"/>
            <w:szCs w:val="16"/>
          </w:rPr>
          <w:fldChar w:fldCharType="begin"/>
        </w:r>
        <w:r w:rsidRPr="00BC720C">
          <w:rPr>
            <w:noProof/>
            <w:color w:val="595959" w:themeColor="text1" w:themeTint="A6"/>
            <w:sz w:val="16"/>
            <w:szCs w:val="16"/>
          </w:rPr>
          <w:instrText xml:space="preserve"> NUMPAGES   \* MERGEFORMAT </w:instrText>
        </w:r>
        <w:r w:rsidRPr="00BC720C">
          <w:rPr>
            <w:noProof/>
            <w:color w:val="595959" w:themeColor="text1" w:themeTint="A6"/>
            <w:sz w:val="16"/>
            <w:szCs w:val="16"/>
          </w:rPr>
          <w:fldChar w:fldCharType="separate"/>
        </w:r>
        <w:r>
          <w:rPr>
            <w:noProof/>
            <w:color w:val="595959" w:themeColor="text1" w:themeTint="A6"/>
            <w:sz w:val="16"/>
            <w:szCs w:val="16"/>
          </w:rPr>
          <w:t>13</w:t>
        </w:r>
        <w:r w:rsidRPr="00BC720C">
          <w:rPr>
            <w:noProof/>
            <w:color w:val="595959" w:themeColor="text1" w:themeTint="A6"/>
            <w:sz w:val="16"/>
            <w:szCs w:val="16"/>
          </w:rPr>
          <w:fldChar w:fldCharType="end"/>
        </w:r>
        <w:r>
          <w:rPr>
            <w:noProof/>
            <w:color w:val="595959" w:themeColor="text1" w:themeTint="A6"/>
            <w:sz w:val="16"/>
            <w:szCs w:val="16"/>
          </w:rPr>
          <w:t>]</w:t>
        </w:r>
      </w:p>
      <w:p w14:paraId="74B85957" w14:textId="77777777" w:rsidR="00865D75" w:rsidRDefault="00865D75" w:rsidP="00FE1608">
        <w:pPr>
          <w:bidi w:val="0"/>
          <w:rPr>
            <w:noProof/>
            <w:color w:val="808080" w:themeColor="background1" w:themeShade="80"/>
            <w:sz w:val="16"/>
            <w:szCs w:val="16"/>
            <w:rtl/>
          </w:rPr>
        </w:pPr>
      </w:p>
      <w:p w14:paraId="5F48452E" w14:textId="77777777" w:rsidR="00865D75" w:rsidRPr="00FE1608" w:rsidRDefault="003E2123" w:rsidP="00FE1608">
        <w:pPr>
          <w:bidi w:val="0"/>
          <w:rPr>
            <w:noProof/>
            <w:color w:val="808080" w:themeColor="background1" w:themeShade="80"/>
            <w:sz w:val="16"/>
            <w:szCs w:val="16"/>
          </w:rPr>
        </w:pPr>
      </w:p>
    </w:sdtContent>
  </w:sdt>
  <w:p w14:paraId="7A154B5F" w14:textId="77777777" w:rsidR="0005043F" w:rsidRDefault="0005043F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4BD3A8B" w14:textId="77777777" w:rsidR="001934EC" w:rsidRDefault="001934EC" w:rsidP="00BF2C64">
      <w:r>
        <w:separator/>
      </w:r>
    </w:p>
    <w:p w14:paraId="1A7BEA39" w14:textId="77777777" w:rsidR="001934EC" w:rsidRDefault="001934EC"/>
    <w:p w14:paraId="1ED54CC6" w14:textId="77777777" w:rsidR="001934EC" w:rsidRDefault="001934EC"/>
  </w:footnote>
  <w:footnote w:type="continuationSeparator" w:id="0">
    <w:p w14:paraId="27ED2269" w14:textId="77777777" w:rsidR="001934EC" w:rsidRDefault="001934EC" w:rsidP="00BF2C64">
      <w:r>
        <w:continuationSeparator/>
      </w:r>
    </w:p>
    <w:p w14:paraId="4F4DD6A8" w14:textId="77777777" w:rsidR="001934EC" w:rsidRDefault="001934EC"/>
    <w:p w14:paraId="7830D3EE" w14:textId="77777777" w:rsidR="001934EC" w:rsidRDefault="001934EC"/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FFFFFF7C"/>
    <w:multiLevelType w:val="singleLevel"/>
    <w:tmpl w:val="5D724916"/>
    <w:lvl w:ilvl="0">
      <w:start w:val="1"/>
      <w:numFmt w:val="decimal"/>
      <w:pStyle w:val="ListNumber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E12005EE"/>
    <w:lvl w:ilvl="0">
      <w:start w:val="1"/>
      <w:numFmt w:val="decimal"/>
      <w:pStyle w:val="ListNumber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67049FFC"/>
    <w:lvl w:ilvl="0">
      <w:start w:val="1"/>
      <w:numFmt w:val="decimal"/>
      <w:pStyle w:val="ListNumber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BFEC7522"/>
    <w:lvl w:ilvl="0">
      <w:start w:val="1"/>
      <w:numFmt w:val="decimal"/>
      <w:pStyle w:val="ListNumber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7262A6FE"/>
    <w:lvl w:ilvl="0">
      <w:start w:val="1"/>
      <w:numFmt w:val="bullet"/>
      <w:pStyle w:val="ListBullet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B010E622"/>
    <w:lvl w:ilvl="0">
      <w:start w:val="1"/>
      <w:numFmt w:val="bullet"/>
      <w:pStyle w:val="ListBullet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702A8A1E"/>
    <w:lvl w:ilvl="0">
      <w:start w:val="1"/>
      <w:numFmt w:val="bullet"/>
      <w:pStyle w:val="ListBullet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1FAA982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660A50A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3FF049BA"/>
    <w:lvl w:ilvl="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3E0502A"/>
    <w:multiLevelType w:val="multilevel"/>
    <w:tmpl w:val="1BA0399A"/>
    <w:lvl w:ilvl="0">
      <w:start w:val="1"/>
      <w:numFmt w:val="decimal"/>
      <w:lvlText w:val="%1."/>
      <w:lvlJc w:val="left"/>
      <w:pPr>
        <w:ind w:left="397" w:hanging="397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792"/>
      </w:pPr>
      <w:rPr>
        <w:rFonts w:hint="default"/>
      </w:rPr>
    </w:lvl>
    <w:lvl w:ilvl="2">
      <w:start w:val="1"/>
      <w:numFmt w:val="decimal"/>
      <w:lvlText w:val="%1.%2.%3."/>
      <w:lvlJc w:val="left"/>
      <w:pPr>
        <w:tabs>
          <w:tab w:val="num" w:pos="397"/>
        </w:tabs>
        <w:ind w:left="1191" w:hanging="1191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1" w15:restartNumberingAfterBreak="0">
    <w:nsid w:val="13A420B4"/>
    <w:multiLevelType w:val="hybridMultilevel"/>
    <w:tmpl w:val="D3FC1E36"/>
    <w:lvl w:ilvl="0" w:tplc="784671CE">
      <w:start w:val="1"/>
      <w:numFmt w:val="bullet"/>
      <w:lvlText w:val=""/>
      <w:lvlJc w:val="left"/>
      <w:pPr>
        <w:ind w:left="720" w:hanging="360"/>
      </w:pPr>
      <w:rPr>
        <w:rFonts w:ascii="Wingdings" w:hAnsi="Wingdings" w:hint="default"/>
      </w:rPr>
    </w:lvl>
    <w:lvl w:ilvl="1" w:tplc="2000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2000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2000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2000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2000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2000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2000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2000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20A91D4D"/>
    <w:multiLevelType w:val="multilevel"/>
    <w:tmpl w:val="51FE1694"/>
    <w:lvl w:ilvl="0">
      <w:start w:val="1"/>
      <w:numFmt w:val="decimal"/>
      <w:pStyle w:val="Heading1"/>
      <w:lvlText w:val="%1"/>
      <w:lvlJc w:val="left"/>
      <w:pPr>
        <w:ind w:left="794" w:hanging="794"/>
      </w:pPr>
      <w:rPr>
        <w:rFonts w:hint="default"/>
      </w:rPr>
    </w:lvl>
    <w:lvl w:ilvl="1">
      <w:start w:val="1"/>
      <w:numFmt w:val="decimal"/>
      <w:pStyle w:val="Heading2"/>
      <w:lvlText w:val="%1.%2"/>
      <w:lvlJc w:val="left"/>
      <w:pPr>
        <w:ind w:left="794" w:hanging="794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ind w:left="794" w:hanging="794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1296" w:hanging="1296"/>
      </w:pPr>
      <w:rPr>
        <w:rFonts w:hint="default"/>
      </w:rPr>
    </w:lvl>
    <w:lvl w:ilvl="7">
      <w:start w:val="1"/>
      <w:numFmt w:val="decimal"/>
      <w:pStyle w:val="Heading8"/>
      <w:lvlText w:val="%1.%2.%3.%4.%5.%6.%7.%8"/>
      <w:lvlJc w:val="left"/>
      <w:pPr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ind w:left="1584" w:hanging="1584"/>
      </w:pPr>
      <w:rPr>
        <w:rFonts w:hint="default"/>
      </w:rPr>
    </w:lvl>
  </w:abstractNum>
  <w:abstractNum w:abstractNumId="13" w15:restartNumberingAfterBreak="0">
    <w:nsid w:val="42283D5F"/>
    <w:multiLevelType w:val="multilevel"/>
    <w:tmpl w:val="995854A6"/>
    <w:lvl w:ilvl="0">
      <w:start w:val="1"/>
      <w:numFmt w:val="decimal"/>
      <w:pStyle w:val="Numer"/>
      <w:lvlText w:val="%1."/>
      <w:lvlJc w:val="left"/>
      <w:pPr>
        <w:ind w:left="397" w:hanging="397"/>
      </w:pPr>
      <w:rPr>
        <w:rFonts w:hint="default"/>
      </w:rPr>
    </w:lvl>
    <w:lvl w:ilvl="1">
      <w:start w:val="1"/>
      <w:numFmt w:val="decimal"/>
      <w:lvlText w:val="%1.%2."/>
      <w:lvlJc w:val="left"/>
      <w:pPr>
        <w:ind w:left="792" w:hanging="432"/>
      </w:pPr>
      <w:rPr>
        <w:rFonts w:hint="default"/>
      </w:rPr>
    </w:lvl>
    <w:lvl w:ilvl="2">
      <w:start w:val="1"/>
      <w:numFmt w:val="decimal"/>
      <w:lvlText w:val="%1.%2.%3."/>
      <w:lvlJc w:val="left"/>
      <w:pPr>
        <w:ind w:left="1191" w:hanging="397"/>
      </w:pPr>
      <w:rPr>
        <w:rFonts w:hint="default"/>
      </w:rPr>
    </w:lvl>
    <w:lvl w:ilvl="3">
      <w:start w:val="1"/>
      <w:numFmt w:val="decimal"/>
      <w:lvlText w:val="%1.%2.%3.%4."/>
      <w:lvlJc w:val="left"/>
      <w:pPr>
        <w:ind w:left="1588" w:hanging="397"/>
      </w:pPr>
      <w:rPr>
        <w:rFonts w:hint="default"/>
      </w:rPr>
    </w:lvl>
    <w:lvl w:ilvl="4">
      <w:start w:val="1"/>
      <w:numFmt w:val="decimal"/>
      <w:lvlText w:val="%1.%2.%3.%4.%5."/>
      <w:lvlJc w:val="left"/>
      <w:pPr>
        <w:ind w:left="1985" w:hanging="397"/>
      </w:pPr>
      <w:rPr>
        <w:rFonts w:hint="default"/>
      </w:rPr>
    </w:lvl>
    <w:lvl w:ilvl="5">
      <w:start w:val="1"/>
      <w:numFmt w:val="decimal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4" w15:restartNumberingAfterBreak="0">
    <w:nsid w:val="42BA2DEB"/>
    <w:multiLevelType w:val="multilevel"/>
    <w:tmpl w:val="09B0239E"/>
    <w:lvl w:ilvl="0">
      <w:start w:val="1"/>
      <w:numFmt w:val="bullet"/>
      <w:pStyle w:val="Bullet"/>
      <w:lvlText w:val=""/>
      <w:lvlJc w:val="left"/>
      <w:pPr>
        <w:tabs>
          <w:tab w:val="num" w:pos="397"/>
        </w:tabs>
        <w:ind w:left="397" w:hanging="397"/>
      </w:pPr>
      <w:rPr>
        <w:rFonts w:ascii="Wingdings" w:hAnsi="Wingdings" w:hint="default"/>
      </w:rPr>
    </w:lvl>
    <w:lvl w:ilvl="1">
      <w:start w:val="1"/>
      <w:numFmt w:val="bullet"/>
      <w:lvlText w:val=""/>
      <w:lvlJc w:val="left"/>
      <w:pPr>
        <w:tabs>
          <w:tab w:val="num" w:pos="794"/>
        </w:tabs>
        <w:ind w:left="794" w:hanging="397"/>
      </w:pPr>
      <w:rPr>
        <w:rFonts w:ascii="Symbol" w:hAnsi="Symbol" w:cs="Courier New" w:hint="default"/>
        <w:szCs w:val="20"/>
      </w:rPr>
    </w:lvl>
    <w:lvl w:ilvl="2">
      <w:start w:val="1"/>
      <w:numFmt w:val="bullet"/>
      <w:lvlText w:val=""/>
      <w:lvlJc w:val="left"/>
      <w:pPr>
        <w:tabs>
          <w:tab w:val="num" w:pos="1191"/>
        </w:tabs>
        <w:ind w:left="1191" w:hanging="397"/>
      </w:pPr>
      <w:rPr>
        <w:rFonts w:ascii="Symbol" w:hAnsi="Symbol" w:cs="Times New Roman" w:hint="default"/>
        <w:szCs w:val="20"/>
      </w:rPr>
    </w:lvl>
    <w:lvl w:ilvl="3">
      <w:start w:val="1"/>
      <w:numFmt w:val="bullet"/>
      <w:lvlText w:val=""/>
      <w:lvlJc w:val="left"/>
      <w:pPr>
        <w:tabs>
          <w:tab w:val="num" w:pos="1588"/>
        </w:tabs>
        <w:ind w:left="1588" w:hanging="397"/>
      </w:pPr>
      <w:rPr>
        <w:rFonts w:ascii="Symbol" w:hAnsi="Symbol" w:cs="Times New Roman" w:hint="default"/>
      </w:rPr>
    </w:lvl>
    <w:lvl w:ilvl="4">
      <w:start w:val="1"/>
      <w:numFmt w:val="bullet"/>
      <w:lvlText w:val=""/>
      <w:lvlJc w:val="left"/>
      <w:pPr>
        <w:tabs>
          <w:tab w:val="num" w:pos="1985"/>
        </w:tabs>
        <w:ind w:left="1985" w:hanging="397"/>
      </w:pPr>
      <w:rPr>
        <w:rFonts w:ascii="Symbol" w:hAnsi="Symbol" w:cs="Courier New" w:hint="default"/>
      </w:rPr>
    </w:lvl>
    <w:lvl w:ilvl="5">
      <w:start w:val="1"/>
      <w:numFmt w:val="bullet"/>
      <w:lvlText w:val=""/>
      <w:lvlJc w:val="left"/>
      <w:pPr>
        <w:tabs>
          <w:tab w:val="num" w:pos="2382"/>
        </w:tabs>
        <w:ind w:left="2382" w:hanging="397"/>
      </w:pPr>
      <w:rPr>
        <w:rFonts w:ascii="Symbol" w:hAnsi="Symbol" w:cs="Times New Roman" w:hint="default"/>
      </w:rPr>
    </w:lvl>
    <w:lvl w:ilvl="6">
      <w:start w:val="1"/>
      <w:numFmt w:val="bullet"/>
      <w:lvlText w:val=""/>
      <w:lvlJc w:val="left"/>
      <w:pPr>
        <w:tabs>
          <w:tab w:val="num" w:pos="2779"/>
        </w:tabs>
        <w:ind w:left="2779" w:hanging="397"/>
      </w:pPr>
      <w:rPr>
        <w:rFonts w:ascii="Symbol" w:hAnsi="Symbol" w:cs="Times New Roman" w:hint="default"/>
      </w:rPr>
    </w:lvl>
    <w:lvl w:ilvl="7">
      <w:start w:val="1"/>
      <w:numFmt w:val="bullet"/>
      <w:lvlText w:val="o"/>
      <w:lvlJc w:val="left"/>
      <w:pPr>
        <w:tabs>
          <w:tab w:val="num" w:pos="3176"/>
        </w:tabs>
        <w:ind w:left="3176" w:hanging="39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3573"/>
        </w:tabs>
        <w:ind w:left="3573" w:hanging="397"/>
      </w:pPr>
      <w:rPr>
        <w:rFonts w:ascii="Wingdings" w:hAnsi="Wingdings" w:hint="default"/>
      </w:rPr>
    </w:lvl>
  </w:abstractNum>
  <w:abstractNum w:abstractNumId="15" w15:restartNumberingAfterBreak="0">
    <w:nsid w:val="53C16190"/>
    <w:multiLevelType w:val="multilevel"/>
    <w:tmpl w:val="3C04D6D4"/>
    <w:lvl w:ilvl="0">
      <w:start w:val="1"/>
      <w:numFmt w:val="decimal"/>
      <w:lvlText w:val="%1"/>
      <w:lvlJc w:val="left"/>
      <w:pPr>
        <w:ind w:left="794" w:hanging="794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794" w:hanging="794"/>
      </w:pPr>
      <w:rPr>
        <w:rFonts w:ascii="David" w:hAnsi="David" w:hint="default"/>
      </w:rPr>
    </w:lvl>
    <w:lvl w:ilvl="2">
      <w:start w:val="1"/>
      <w:numFmt w:val="decimal"/>
      <w:lvlText w:val="%1.%2.%3"/>
      <w:lvlJc w:val="left"/>
      <w:pPr>
        <w:ind w:left="794" w:hanging="794"/>
      </w:pPr>
      <w:rPr>
        <w:rFonts w:asciiTheme="minorBidi" w:hAnsiTheme="minorBidi" w:cstheme="minorBidi" w:hint="default"/>
        <w:b/>
        <w:bCs/>
        <w:i w:val="0"/>
        <w:iCs w:val="0"/>
        <w:caps w:val="0"/>
        <w:strike w:val="0"/>
        <w:dstrike w:val="0"/>
        <w:vanish w:val="0"/>
        <w:sz w:val="22"/>
        <w:szCs w:val="22"/>
        <w:vertAlign w:val="baseline"/>
      </w:rPr>
    </w:lvl>
    <w:lvl w:ilvl="3">
      <w:start w:val="1"/>
      <w:numFmt w:val="decimal"/>
      <w:lvlText w:val="%1.%2.%3.%4"/>
      <w:lvlJc w:val="left"/>
      <w:pPr>
        <w:ind w:left="794" w:hanging="79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794" w:hanging="794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794" w:hanging="794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ind w:left="794" w:hanging="794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ind w:left="794" w:hanging="794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ind w:left="794" w:hanging="794"/>
      </w:pPr>
      <w:rPr>
        <w:rFonts w:hint="default"/>
      </w:rPr>
    </w:lvl>
  </w:abstractNum>
  <w:abstractNum w:abstractNumId="16" w15:restartNumberingAfterBreak="0">
    <w:nsid w:val="6F183F94"/>
    <w:multiLevelType w:val="multilevel"/>
    <w:tmpl w:val="8E503D78"/>
    <w:lvl w:ilvl="0">
      <w:start w:val="1"/>
      <w:numFmt w:val="decimal"/>
      <w:lvlText w:val="(%1)"/>
      <w:lvlJc w:val="left"/>
      <w:pPr>
        <w:ind w:left="397" w:hanging="397"/>
      </w:pPr>
      <w:rPr>
        <w:rFonts w:ascii="David" w:hAnsi="David" w:cs="David" w:hint="default"/>
        <w:b/>
        <w:bCs/>
        <w:i w:val="0"/>
        <w:iCs w:val="0"/>
        <w:caps w:val="0"/>
        <w:strike w:val="0"/>
        <w:dstrike w:val="0"/>
        <w:vanish w:val="0"/>
        <w:sz w:val="20"/>
        <w:szCs w:val="20"/>
        <w:vertAlign w:val="baseline"/>
        <w:lang w:val="en-US"/>
      </w:rPr>
    </w:lvl>
    <w:lvl w:ilvl="1">
      <w:start w:val="1"/>
      <w:numFmt w:val="lowerLetter"/>
      <w:lvlText w:val="%2."/>
      <w:lvlJc w:val="left"/>
      <w:pPr>
        <w:ind w:left="397" w:firstLine="0"/>
      </w:pPr>
      <w:rPr>
        <w:rFonts w:ascii="David" w:hAnsi="David" w:cs="David" w:hint="default"/>
        <w:b w:val="0"/>
        <w:bCs w:val="0"/>
        <w:i w:val="0"/>
        <w:iCs w:val="0"/>
        <w:caps w:val="0"/>
        <w:strike w:val="0"/>
        <w:dstrike w:val="0"/>
        <w:vanish w:val="0"/>
        <w:sz w:val="22"/>
        <w:szCs w:val="22"/>
        <w:vertAlign w:val="baseline"/>
      </w:rPr>
    </w:lvl>
    <w:lvl w:ilvl="2">
      <w:start w:val="1"/>
      <w:numFmt w:val="lowerRoman"/>
      <w:lvlText w:val="%3."/>
      <w:lvlJc w:val="right"/>
      <w:pPr>
        <w:ind w:left="397" w:hanging="397"/>
      </w:pPr>
      <w:rPr>
        <w:rFonts w:hint="default"/>
      </w:rPr>
    </w:lvl>
    <w:lvl w:ilvl="3">
      <w:start w:val="1"/>
      <w:numFmt w:val="decimal"/>
      <w:lvlText w:val="%4."/>
      <w:lvlJc w:val="left"/>
      <w:pPr>
        <w:ind w:left="397" w:hanging="397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397" w:hanging="397"/>
      </w:pPr>
      <w:rPr>
        <w:rFonts w:hint="default"/>
      </w:rPr>
    </w:lvl>
    <w:lvl w:ilvl="5">
      <w:start w:val="1"/>
      <w:numFmt w:val="lowerRoman"/>
      <w:lvlText w:val="%6."/>
      <w:lvlJc w:val="right"/>
      <w:pPr>
        <w:ind w:left="397" w:hanging="397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97" w:hanging="397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97" w:hanging="397"/>
      </w:pPr>
      <w:rPr>
        <w:rFonts w:hint="default"/>
      </w:rPr>
    </w:lvl>
    <w:lvl w:ilvl="8">
      <w:start w:val="1"/>
      <w:numFmt w:val="lowerRoman"/>
      <w:lvlText w:val="%9."/>
      <w:lvlJc w:val="right"/>
      <w:pPr>
        <w:ind w:left="397" w:hanging="397"/>
      </w:pPr>
      <w:rPr>
        <w:rFonts w:hint="default"/>
      </w:rPr>
    </w:lvl>
  </w:abstractNum>
  <w:abstractNum w:abstractNumId="17" w15:restartNumberingAfterBreak="0">
    <w:nsid w:val="70122C62"/>
    <w:multiLevelType w:val="multilevel"/>
    <w:tmpl w:val="665C4A4C"/>
    <w:lvl w:ilvl="0">
      <w:start w:val="1"/>
      <w:numFmt w:val="bullet"/>
      <w:pStyle w:val="notesbullet"/>
      <w:lvlText w:val=""/>
      <w:lvlJc w:val="left"/>
      <w:pPr>
        <w:tabs>
          <w:tab w:val="num" w:pos="397"/>
        </w:tabs>
        <w:ind w:left="397" w:hanging="397"/>
      </w:pPr>
      <w:rPr>
        <w:rFonts w:ascii="Wingdings" w:hAnsi="Wingdings" w:hint="default"/>
        <w:color w:val="002060"/>
      </w:rPr>
    </w:lvl>
    <w:lvl w:ilvl="1">
      <w:start w:val="1"/>
      <w:numFmt w:val="bullet"/>
      <w:lvlText w:val=""/>
      <w:lvlJc w:val="left"/>
      <w:pPr>
        <w:tabs>
          <w:tab w:val="num" w:pos="794"/>
        </w:tabs>
        <w:ind w:left="794" w:hanging="397"/>
      </w:pPr>
      <w:rPr>
        <w:rFonts w:ascii="Symbol" w:hAnsi="Symbol" w:cs="Courier New" w:hint="default"/>
        <w:szCs w:val="20"/>
      </w:rPr>
    </w:lvl>
    <w:lvl w:ilvl="2">
      <w:start w:val="1"/>
      <w:numFmt w:val="bullet"/>
      <w:lvlText w:val=""/>
      <w:lvlJc w:val="left"/>
      <w:pPr>
        <w:tabs>
          <w:tab w:val="num" w:pos="1191"/>
        </w:tabs>
        <w:ind w:left="1191" w:hanging="397"/>
      </w:pPr>
      <w:rPr>
        <w:rFonts w:ascii="Symbol" w:hAnsi="Symbol" w:cs="Times New Roman" w:hint="default"/>
        <w:szCs w:val="20"/>
      </w:rPr>
    </w:lvl>
    <w:lvl w:ilvl="3">
      <w:start w:val="1"/>
      <w:numFmt w:val="bullet"/>
      <w:lvlText w:val=""/>
      <w:lvlJc w:val="left"/>
      <w:pPr>
        <w:tabs>
          <w:tab w:val="num" w:pos="1588"/>
        </w:tabs>
        <w:ind w:left="1588" w:hanging="397"/>
      </w:pPr>
      <w:rPr>
        <w:rFonts w:ascii="Symbol" w:hAnsi="Symbol" w:cs="Times New Roman" w:hint="default"/>
      </w:rPr>
    </w:lvl>
    <w:lvl w:ilvl="4">
      <w:start w:val="1"/>
      <w:numFmt w:val="bullet"/>
      <w:lvlText w:val=""/>
      <w:lvlJc w:val="left"/>
      <w:pPr>
        <w:tabs>
          <w:tab w:val="num" w:pos="1985"/>
        </w:tabs>
        <w:ind w:left="1985" w:hanging="397"/>
      </w:pPr>
      <w:rPr>
        <w:rFonts w:ascii="Symbol" w:hAnsi="Symbol" w:cs="Courier New" w:hint="default"/>
      </w:rPr>
    </w:lvl>
    <w:lvl w:ilvl="5">
      <w:start w:val="1"/>
      <w:numFmt w:val="bullet"/>
      <w:lvlText w:val=""/>
      <w:lvlJc w:val="left"/>
      <w:pPr>
        <w:tabs>
          <w:tab w:val="num" w:pos="2382"/>
        </w:tabs>
        <w:ind w:left="2382" w:hanging="397"/>
      </w:pPr>
      <w:rPr>
        <w:rFonts w:ascii="Symbol" w:hAnsi="Symbol" w:cs="Times New Roman" w:hint="default"/>
      </w:rPr>
    </w:lvl>
    <w:lvl w:ilvl="6">
      <w:start w:val="1"/>
      <w:numFmt w:val="bullet"/>
      <w:lvlText w:val=""/>
      <w:lvlJc w:val="left"/>
      <w:pPr>
        <w:tabs>
          <w:tab w:val="num" w:pos="2779"/>
        </w:tabs>
        <w:ind w:left="2779" w:hanging="397"/>
      </w:pPr>
      <w:rPr>
        <w:rFonts w:ascii="Symbol" w:hAnsi="Symbol" w:cs="Times New Roman" w:hint="default"/>
      </w:rPr>
    </w:lvl>
    <w:lvl w:ilvl="7">
      <w:start w:val="1"/>
      <w:numFmt w:val="bullet"/>
      <w:lvlText w:val="o"/>
      <w:lvlJc w:val="left"/>
      <w:pPr>
        <w:tabs>
          <w:tab w:val="num" w:pos="3176"/>
        </w:tabs>
        <w:ind w:left="3176" w:hanging="397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3573"/>
        </w:tabs>
        <w:ind w:left="3573" w:hanging="397"/>
      </w:pPr>
      <w:rPr>
        <w:rFonts w:ascii="Wingdings" w:hAnsi="Wingdings" w:hint="default"/>
      </w:rPr>
    </w:lvl>
  </w:abstractNum>
  <w:num w:numId="1">
    <w:abstractNumId w:val="14"/>
  </w:num>
  <w:num w:numId="2">
    <w:abstractNumId w:val="16"/>
  </w:num>
  <w:num w:numId="3">
    <w:abstractNumId w:val="9"/>
  </w:num>
  <w:num w:numId="4">
    <w:abstractNumId w:val="7"/>
  </w:num>
  <w:num w:numId="5">
    <w:abstractNumId w:val="6"/>
  </w:num>
  <w:num w:numId="6">
    <w:abstractNumId w:val="5"/>
  </w:num>
  <w:num w:numId="7">
    <w:abstractNumId w:val="4"/>
  </w:num>
  <w:num w:numId="8">
    <w:abstractNumId w:val="8"/>
  </w:num>
  <w:num w:numId="9">
    <w:abstractNumId w:val="3"/>
  </w:num>
  <w:num w:numId="10">
    <w:abstractNumId w:val="2"/>
  </w:num>
  <w:num w:numId="11">
    <w:abstractNumId w:val="1"/>
  </w:num>
  <w:num w:numId="12">
    <w:abstractNumId w:val="0"/>
  </w:num>
  <w:num w:numId="13">
    <w:abstractNumId w:val="13"/>
  </w:num>
  <w:num w:numId="14">
    <w:abstractNumId w:val="15"/>
  </w:num>
  <w:num w:numId="15">
    <w:abstractNumId w:val="17"/>
  </w:num>
  <w:num w:numId="16">
    <w:abstractNumId w:val="11"/>
  </w:num>
  <w:num w:numId="17">
    <w:abstractNumId w:val="12"/>
  </w:num>
  <w:num w:numId="18">
    <w:abstractNumId w:val="10"/>
  </w:num>
  <w:numIdMacAtCleanup w:val="16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val="bestFit" w:percent="228"/>
  <w:removePersonalInformation/>
  <w:removeDateAndTime/>
  <w:displayBackgroundShape/>
  <w:attachedTemplate r:id="rId1"/>
  <w:stylePaneFormatFilter w:val="5424" w:allStyles="0" w:customStyles="0" w:latentStyles="1" w:stylesInUse="0" w:headingStyles="1" w:numberingStyles="0" w:tableStyles="0" w:directFormattingOnRuns="0" w:directFormattingOnParagraphs="0" w:directFormattingOnNumbering="1" w:directFormattingOnTables="0" w:clearFormatting="1" w:top3HeadingStyles="0" w:visibleStyles="1" w:alternateStyleNames="0"/>
  <w:documentProtection w:edit="readOnly" w:enforcement="1" w:cryptProviderType="rsaAES" w:cryptAlgorithmClass="hash" w:cryptAlgorithmType="typeAny" w:cryptAlgorithmSid="14" w:cryptSpinCount="100000" w:hash="bse0Gi+wXE/kWy1TXxoC5yAqBVy1PMj2+cttkJR4JI2uJVvshCu+DwHC0BYROEDTGaM7dvpAWLhMFMfNoIk2CQ==" w:salt="n3xIheLyFUQDRyUNTqVdWw=="/>
  <w:defaultTabStop w:val="397"/>
  <w:drawingGridHorizontalSpacing w:val="57"/>
  <w:drawingGridVerticalSpacing w:val="57"/>
  <w:characterSpacingControl w:val="doNotCompress"/>
  <w:hdrShapeDefaults>
    <o:shapedefaults v:ext="edit" spidmax="6145">
      <o:colormru v:ext="edit" colors="#dee9f2,#e7eff5,#d3e1ed"/>
    </o:shapedefaults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80F3C"/>
    <w:rsid w:val="000002D6"/>
    <w:rsid w:val="00000FBA"/>
    <w:rsid w:val="0000171E"/>
    <w:rsid w:val="00002A90"/>
    <w:rsid w:val="00003F89"/>
    <w:rsid w:val="000052BC"/>
    <w:rsid w:val="000053EB"/>
    <w:rsid w:val="0000548E"/>
    <w:rsid w:val="00006B4F"/>
    <w:rsid w:val="00011AC7"/>
    <w:rsid w:val="000124AA"/>
    <w:rsid w:val="00014C5B"/>
    <w:rsid w:val="000150A3"/>
    <w:rsid w:val="0002045D"/>
    <w:rsid w:val="00020867"/>
    <w:rsid w:val="00021D4A"/>
    <w:rsid w:val="00021FEA"/>
    <w:rsid w:val="000248D3"/>
    <w:rsid w:val="0002720F"/>
    <w:rsid w:val="00027362"/>
    <w:rsid w:val="00027BD1"/>
    <w:rsid w:val="00030904"/>
    <w:rsid w:val="00030BD5"/>
    <w:rsid w:val="00031575"/>
    <w:rsid w:val="000327E0"/>
    <w:rsid w:val="0003296E"/>
    <w:rsid w:val="00033B0B"/>
    <w:rsid w:val="00034366"/>
    <w:rsid w:val="000343F3"/>
    <w:rsid w:val="00034449"/>
    <w:rsid w:val="00034AA0"/>
    <w:rsid w:val="00036326"/>
    <w:rsid w:val="00037BB6"/>
    <w:rsid w:val="00037E5F"/>
    <w:rsid w:val="00041A39"/>
    <w:rsid w:val="00041EE8"/>
    <w:rsid w:val="00042CDE"/>
    <w:rsid w:val="000445FE"/>
    <w:rsid w:val="00044C13"/>
    <w:rsid w:val="00045D22"/>
    <w:rsid w:val="00045D7D"/>
    <w:rsid w:val="000460D4"/>
    <w:rsid w:val="0004619A"/>
    <w:rsid w:val="000469E6"/>
    <w:rsid w:val="00047662"/>
    <w:rsid w:val="0005043F"/>
    <w:rsid w:val="00050B7C"/>
    <w:rsid w:val="00053C97"/>
    <w:rsid w:val="00053D8D"/>
    <w:rsid w:val="00054736"/>
    <w:rsid w:val="0005496E"/>
    <w:rsid w:val="00054EBE"/>
    <w:rsid w:val="0005796D"/>
    <w:rsid w:val="00060C12"/>
    <w:rsid w:val="00061863"/>
    <w:rsid w:val="00061889"/>
    <w:rsid w:val="00062123"/>
    <w:rsid w:val="00062A03"/>
    <w:rsid w:val="00063FE3"/>
    <w:rsid w:val="00064C46"/>
    <w:rsid w:val="00065524"/>
    <w:rsid w:val="00071468"/>
    <w:rsid w:val="00072CD7"/>
    <w:rsid w:val="0007579C"/>
    <w:rsid w:val="00075881"/>
    <w:rsid w:val="0007710A"/>
    <w:rsid w:val="00077B55"/>
    <w:rsid w:val="00077D09"/>
    <w:rsid w:val="00080E70"/>
    <w:rsid w:val="0008288C"/>
    <w:rsid w:val="00083808"/>
    <w:rsid w:val="00083AAC"/>
    <w:rsid w:val="00083AF2"/>
    <w:rsid w:val="00086632"/>
    <w:rsid w:val="00087253"/>
    <w:rsid w:val="00087A90"/>
    <w:rsid w:val="00090F83"/>
    <w:rsid w:val="00091AE5"/>
    <w:rsid w:val="000925E0"/>
    <w:rsid w:val="000928AD"/>
    <w:rsid w:val="00092B26"/>
    <w:rsid w:val="00093FB0"/>
    <w:rsid w:val="00094130"/>
    <w:rsid w:val="00094ED2"/>
    <w:rsid w:val="0009555C"/>
    <w:rsid w:val="00095CD9"/>
    <w:rsid w:val="000A03AF"/>
    <w:rsid w:val="000A408C"/>
    <w:rsid w:val="000A4DB4"/>
    <w:rsid w:val="000A5411"/>
    <w:rsid w:val="000A6101"/>
    <w:rsid w:val="000A6C8B"/>
    <w:rsid w:val="000A72E9"/>
    <w:rsid w:val="000A76E9"/>
    <w:rsid w:val="000A7F05"/>
    <w:rsid w:val="000B00A9"/>
    <w:rsid w:val="000B18FA"/>
    <w:rsid w:val="000B242C"/>
    <w:rsid w:val="000B2459"/>
    <w:rsid w:val="000B3276"/>
    <w:rsid w:val="000B3D87"/>
    <w:rsid w:val="000B4492"/>
    <w:rsid w:val="000B4818"/>
    <w:rsid w:val="000B48DB"/>
    <w:rsid w:val="000B66F5"/>
    <w:rsid w:val="000B79D4"/>
    <w:rsid w:val="000B7F67"/>
    <w:rsid w:val="000C0019"/>
    <w:rsid w:val="000C062F"/>
    <w:rsid w:val="000C0A12"/>
    <w:rsid w:val="000C31DC"/>
    <w:rsid w:val="000C345B"/>
    <w:rsid w:val="000C4CA4"/>
    <w:rsid w:val="000C5482"/>
    <w:rsid w:val="000C6244"/>
    <w:rsid w:val="000C647A"/>
    <w:rsid w:val="000C6FAD"/>
    <w:rsid w:val="000C7A74"/>
    <w:rsid w:val="000D0268"/>
    <w:rsid w:val="000D06D6"/>
    <w:rsid w:val="000D0D4F"/>
    <w:rsid w:val="000D111C"/>
    <w:rsid w:val="000D257B"/>
    <w:rsid w:val="000D2AFC"/>
    <w:rsid w:val="000D2D85"/>
    <w:rsid w:val="000D3462"/>
    <w:rsid w:val="000D5863"/>
    <w:rsid w:val="000D7E11"/>
    <w:rsid w:val="000E03E3"/>
    <w:rsid w:val="000E053B"/>
    <w:rsid w:val="000E49E8"/>
    <w:rsid w:val="000E522C"/>
    <w:rsid w:val="000E5AB6"/>
    <w:rsid w:val="000E7828"/>
    <w:rsid w:val="000E7AC5"/>
    <w:rsid w:val="000F1285"/>
    <w:rsid w:val="000F17B1"/>
    <w:rsid w:val="000F2944"/>
    <w:rsid w:val="000F3A41"/>
    <w:rsid w:val="000F4552"/>
    <w:rsid w:val="000F5C9C"/>
    <w:rsid w:val="000F61D6"/>
    <w:rsid w:val="000F687B"/>
    <w:rsid w:val="000F6A79"/>
    <w:rsid w:val="000F705B"/>
    <w:rsid w:val="000F72B0"/>
    <w:rsid w:val="000F7F89"/>
    <w:rsid w:val="001001A2"/>
    <w:rsid w:val="00100293"/>
    <w:rsid w:val="00100D67"/>
    <w:rsid w:val="00100EA5"/>
    <w:rsid w:val="001033CB"/>
    <w:rsid w:val="001048B6"/>
    <w:rsid w:val="00104910"/>
    <w:rsid w:val="001073BA"/>
    <w:rsid w:val="00107E95"/>
    <w:rsid w:val="00110B4C"/>
    <w:rsid w:val="00110E2A"/>
    <w:rsid w:val="00111516"/>
    <w:rsid w:val="00111A24"/>
    <w:rsid w:val="00113FB1"/>
    <w:rsid w:val="001152D8"/>
    <w:rsid w:val="00115E12"/>
    <w:rsid w:val="001179D3"/>
    <w:rsid w:val="00117DCA"/>
    <w:rsid w:val="001214BF"/>
    <w:rsid w:val="00122014"/>
    <w:rsid w:val="0012238F"/>
    <w:rsid w:val="00123666"/>
    <w:rsid w:val="0012454A"/>
    <w:rsid w:val="00125257"/>
    <w:rsid w:val="00125D3D"/>
    <w:rsid w:val="00126C28"/>
    <w:rsid w:val="00126EA3"/>
    <w:rsid w:val="00126F90"/>
    <w:rsid w:val="00126FD4"/>
    <w:rsid w:val="00130F58"/>
    <w:rsid w:val="00131728"/>
    <w:rsid w:val="001322AA"/>
    <w:rsid w:val="001353A5"/>
    <w:rsid w:val="00135A30"/>
    <w:rsid w:val="0014035E"/>
    <w:rsid w:val="0014101C"/>
    <w:rsid w:val="001412A6"/>
    <w:rsid w:val="0014181A"/>
    <w:rsid w:val="00141EF9"/>
    <w:rsid w:val="001420A6"/>
    <w:rsid w:val="00144114"/>
    <w:rsid w:val="00144323"/>
    <w:rsid w:val="001448CF"/>
    <w:rsid w:val="00145783"/>
    <w:rsid w:val="00145938"/>
    <w:rsid w:val="0014740A"/>
    <w:rsid w:val="00147977"/>
    <w:rsid w:val="001510EC"/>
    <w:rsid w:val="001523BF"/>
    <w:rsid w:val="00152DA0"/>
    <w:rsid w:val="00153A3D"/>
    <w:rsid w:val="00153BDC"/>
    <w:rsid w:val="001543EF"/>
    <w:rsid w:val="0015589C"/>
    <w:rsid w:val="0015621B"/>
    <w:rsid w:val="00156F3E"/>
    <w:rsid w:val="001571AB"/>
    <w:rsid w:val="00157A6F"/>
    <w:rsid w:val="001609CC"/>
    <w:rsid w:val="00160F99"/>
    <w:rsid w:val="00163213"/>
    <w:rsid w:val="00163763"/>
    <w:rsid w:val="00163D22"/>
    <w:rsid w:val="001666ED"/>
    <w:rsid w:val="00166DE6"/>
    <w:rsid w:val="0017061F"/>
    <w:rsid w:val="00170679"/>
    <w:rsid w:val="00170AFC"/>
    <w:rsid w:val="001717CD"/>
    <w:rsid w:val="00171ACA"/>
    <w:rsid w:val="00172403"/>
    <w:rsid w:val="00172660"/>
    <w:rsid w:val="00172D95"/>
    <w:rsid w:val="0017349B"/>
    <w:rsid w:val="001745B9"/>
    <w:rsid w:val="00174B06"/>
    <w:rsid w:val="00175F2A"/>
    <w:rsid w:val="00176BAE"/>
    <w:rsid w:val="0017796E"/>
    <w:rsid w:val="00180F3C"/>
    <w:rsid w:val="0018139D"/>
    <w:rsid w:val="00182419"/>
    <w:rsid w:val="00182B76"/>
    <w:rsid w:val="00182EBC"/>
    <w:rsid w:val="0018301F"/>
    <w:rsid w:val="00183435"/>
    <w:rsid w:val="00183A0B"/>
    <w:rsid w:val="00184B3A"/>
    <w:rsid w:val="00184B42"/>
    <w:rsid w:val="001903FB"/>
    <w:rsid w:val="001909EE"/>
    <w:rsid w:val="00191508"/>
    <w:rsid w:val="001916C4"/>
    <w:rsid w:val="00192F68"/>
    <w:rsid w:val="001934EC"/>
    <w:rsid w:val="00193C87"/>
    <w:rsid w:val="00194088"/>
    <w:rsid w:val="0019523E"/>
    <w:rsid w:val="00196EF5"/>
    <w:rsid w:val="00197E3F"/>
    <w:rsid w:val="001A0D1A"/>
    <w:rsid w:val="001A202D"/>
    <w:rsid w:val="001A2466"/>
    <w:rsid w:val="001A3D59"/>
    <w:rsid w:val="001A49ED"/>
    <w:rsid w:val="001A54C6"/>
    <w:rsid w:val="001A6F3E"/>
    <w:rsid w:val="001B0E41"/>
    <w:rsid w:val="001B1750"/>
    <w:rsid w:val="001B342F"/>
    <w:rsid w:val="001B4CD7"/>
    <w:rsid w:val="001B6BF0"/>
    <w:rsid w:val="001B70D3"/>
    <w:rsid w:val="001C318B"/>
    <w:rsid w:val="001C51DF"/>
    <w:rsid w:val="001C5A95"/>
    <w:rsid w:val="001C69C6"/>
    <w:rsid w:val="001C744D"/>
    <w:rsid w:val="001C7556"/>
    <w:rsid w:val="001C793D"/>
    <w:rsid w:val="001D0931"/>
    <w:rsid w:val="001D0ABC"/>
    <w:rsid w:val="001D3E8A"/>
    <w:rsid w:val="001D4767"/>
    <w:rsid w:val="001D6BCF"/>
    <w:rsid w:val="001E0BC9"/>
    <w:rsid w:val="001E1014"/>
    <w:rsid w:val="001E1388"/>
    <w:rsid w:val="001E1D2C"/>
    <w:rsid w:val="001E42AA"/>
    <w:rsid w:val="001E4C3A"/>
    <w:rsid w:val="001E55F1"/>
    <w:rsid w:val="001E66E3"/>
    <w:rsid w:val="001E7DA4"/>
    <w:rsid w:val="001F2098"/>
    <w:rsid w:val="001F2433"/>
    <w:rsid w:val="001F3C00"/>
    <w:rsid w:val="001F4591"/>
    <w:rsid w:val="001F45D1"/>
    <w:rsid w:val="001F4D35"/>
    <w:rsid w:val="001F52F5"/>
    <w:rsid w:val="001F600F"/>
    <w:rsid w:val="001F73F4"/>
    <w:rsid w:val="00201100"/>
    <w:rsid w:val="00201CAE"/>
    <w:rsid w:val="0020217B"/>
    <w:rsid w:val="002025F6"/>
    <w:rsid w:val="00202E39"/>
    <w:rsid w:val="00203F31"/>
    <w:rsid w:val="002043B8"/>
    <w:rsid w:val="00204462"/>
    <w:rsid w:val="00204578"/>
    <w:rsid w:val="0020465E"/>
    <w:rsid w:val="002062E6"/>
    <w:rsid w:val="002069DE"/>
    <w:rsid w:val="00207A55"/>
    <w:rsid w:val="002118BB"/>
    <w:rsid w:val="002132A0"/>
    <w:rsid w:val="0021535D"/>
    <w:rsid w:val="00215C7D"/>
    <w:rsid w:val="00221850"/>
    <w:rsid w:val="00223E43"/>
    <w:rsid w:val="00224188"/>
    <w:rsid w:val="00224D45"/>
    <w:rsid w:val="00225F42"/>
    <w:rsid w:val="00226884"/>
    <w:rsid w:val="00227AE8"/>
    <w:rsid w:val="00227F1A"/>
    <w:rsid w:val="00230258"/>
    <w:rsid w:val="002319A2"/>
    <w:rsid w:val="00231A6B"/>
    <w:rsid w:val="00231CAC"/>
    <w:rsid w:val="00231CB1"/>
    <w:rsid w:val="00232C4D"/>
    <w:rsid w:val="002356BE"/>
    <w:rsid w:val="00235DD7"/>
    <w:rsid w:val="002366DE"/>
    <w:rsid w:val="002430CF"/>
    <w:rsid w:val="0024472C"/>
    <w:rsid w:val="002453E8"/>
    <w:rsid w:val="00246B94"/>
    <w:rsid w:val="002470C5"/>
    <w:rsid w:val="0025007E"/>
    <w:rsid w:val="00250634"/>
    <w:rsid w:val="00250716"/>
    <w:rsid w:val="00250744"/>
    <w:rsid w:val="00250C61"/>
    <w:rsid w:val="00251701"/>
    <w:rsid w:val="002523B9"/>
    <w:rsid w:val="00252862"/>
    <w:rsid w:val="00252B67"/>
    <w:rsid w:val="00252BA8"/>
    <w:rsid w:val="0025399C"/>
    <w:rsid w:val="00253D1A"/>
    <w:rsid w:val="00255804"/>
    <w:rsid w:val="00255D89"/>
    <w:rsid w:val="002563DD"/>
    <w:rsid w:val="002574F2"/>
    <w:rsid w:val="00261EDA"/>
    <w:rsid w:val="00262EB1"/>
    <w:rsid w:val="00263162"/>
    <w:rsid w:val="00264FF0"/>
    <w:rsid w:val="00265134"/>
    <w:rsid w:val="00265BD6"/>
    <w:rsid w:val="0026613B"/>
    <w:rsid w:val="00266D2B"/>
    <w:rsid w:val="00272F7C"/>
    <w:rsid w:val="00272FA9"/>
    <w:rsid w:val="00273302"/>
    <w:rsid w:val="00273A68"/>
    <w:rsid w:val="00275DB3"/>
    <w:rsid w:val="00276492"/>
    <w:rsid w:val="00276801"/>
    <w:rsid w:val="00277E32"/>
    <w:rsid w:val="00280A8F"/>
    <w:rsid w:val="00281B28"/>
    <w:rsid w:val="002822C2"/>
    <w:rsid w:val="00282B2B"/>
    <w:rsid w:val="002834CF"/>
    <w:rsid w:val="0028377C"/>
    <w:rsid w:val="0028386C"/>
    <w:rsid w:val="00283E2D"/>
    <w:rsid w:val="00285425"/>
    <w:rsid w:val="00287127"/>
    <w:rsid w:val="00287D09"/>
    <w:rsid w:val="00290571"/>
    <w:rsid w:val="0029118E"/>
    <w:rsid w:val="002922FE"/>
    <w:rsid w:val="00293A3A"/>
    <w:rsid w:val="00294246"/>
    <w:rsid w:val="002943D8"/>
    <w:rsid w:val="0029452A"/>
    <w:rsid w:val="00294FB3"/>
    <w:rsid w:val="002959CB"/>
    <w:rsid w:val="00296501"/>
    <w:rsid w:val="002A03C6"/>
    <w:rsid w:val="002A12D8"/>
    <w:rsid w:val="002A33B3"/>
    <w:rsid w:val="002A3DDD"/>
    <w:rsid w:val="002A7ED1"/>
    <w:rsid w:val="002B055D"/>
    <w:rsid w:val="002B1C44"/>
    <w:rsid w:val="002B293F"/>
    <w:rsid w:val="002B480D"/>
    <w:rsid w:val="002B484A"/>
    <w:rsid w:val="002B4DFA"/>
    <w:rsid w:val="002C0FFB"/>
    <w:rsid w:val="002C191D"/>
    <w:rsid w:val="002C3A85"/>
    <w:rsid w:val="002C3B0E"/>
    <w:rsid w:val="002C3EF3"/>
    <w:rsid w:val="002C4B25"/>
    <w:rsid w:val="002C6DCB"/>
    <w:rsid w:val="002C764B"/>
    <w:rsid w:val="002C7DEB"/>
    <w:rsid w:val="002D1086"/>
    <w:rsid w:val="002D15B6"/>
    <w:rsid w:val="002D2E46"/>
    <w:rsid w:val="002D3E15"/>
    <w:rsid w:val="002D5FCB"/>
    <w:rsid w:val="002D72C1"/>
    <w:rsid w:val="002E0074"/>
    <w:rsid w:val="002E08A1"/>
    <w:rsid w:val="002E11B5"/>
    <w:rsid w:val="002E33EA"/>
    <w:rsid w:val="002E40A7"/>
    <w:rsid w:val="002E652C"/>
    <w:rsid w:val="002E690B"/>
    <w:rsid w:val="002E7056"/>
    <w:rsid w:val="002E726E"/>
    <w:rsid w:val="002E7684"/>
    <w:rsid w:val="002E789D"/>
    <w:rsid w:val="002E7FE3"/>
    <w:rsid w:val="002F1189"/>
    <w:rsid w:val="002F21C3"/>
    <w:rsid w:val="002F2250"/>
    <w:rsid w:val="002F2934"/>
    <w:rsid w:val="002F4EFC"/>
    <w:rsid w:val="002F52CB"/>
    <w:rsid w:val="002F5337"/>
    <w:rsid w:val="002F65D5"/>
    <w:rsid w:val="002F6FDD"/>
    <w:rsid w:val="002F7BED"/>
    <w:rsid w:val="00300456"/>
    <w:rsid w:val="00300663"/>
    <w:rsid w:val="00300E08"/>
    <w:rsid w:val="0030184A"/>
    <w:rsid w:val="0030188E"/>
    <w:rsid w:val="0030399B"/>
    <w:rsid w:val="0030445D"/>
    <w:rsid w:val="00304522"/>
    <w:rsid w:val="00304688"/>
    <w:rsid w:val="003049DB"/>
    <w:rsid w:val="00305936"/>
    <w:rsid w:val="0030598D"/>
    <w:rsid w:val="003064BC"/>
    <w:rsid w:val="003074A6"/>
    <w:rsid w:val="003110F6"/>
    <w:rsid w:val="00311172"/>
    <w:rsid w:val="00311E5D"/>
    <w:rsid w:val="00315126"/>
    <w:rsid w:val="0031516A"/>
    <w:rsid w:val="00316948"/>
    <w:rsid w:val="00317B13"/>
    <w:rsid w:val="00317B48"/>
    <w:rsid w:val="00317C4F"/>
    <w:rsid w:val="00317FA4"/>
    <w:rsid w:val="003200C5"/>
    <w:rsid w:val="00321504"/>
    <w:rsid w:val="00321C7F"/>
    <w:rsid w:val="0032306D"/>
    <w:rsid w:val="00324A54"/>
    <w:rsid w:val="00324C57"/>
    <w:rsid w:val="003251FB"/>
    <w:rsid w:val="003252C0"/>
    <w:rsid w:val="00326D2A"/>
    <w:rsid w:val="0033075D"/>
    <w:rsid w:val="00330BE1"/>
    <w:rsid w:val="00331003"/>
    <w:rsid w:val="003344AB"/>
    <w:rsid w:val="0033491E"/>
    <w:rsid w:val="00334DD1"/>
    <w:rsid w:val="00335871"/>
    <w:rsid w:val="00337841"/>
    <w:rsid w:val="0034179B"/>
    <w:rsid w:val="00341CCB"/>
    <w:rsid w:val="00341E15"/>
    <w:rsid w:val="003429A6"/>
    <w:rsid w:val="00342E22"/>
    <w:rsid w:val="00342E50"/>
    <w:rsid w:val="00343817"/>
    <w:rsid w:val="003440D1"/>
    <w:rsid w:val="00345957"/>
    <w:rsid w:val="00346733"/>
    <w:rsid w:val="00346865"/>
    <w:rsid w:val="00346958"/>
    <w:rsid w:val="00350DCC"/>
    <w:rsid w:val="00352DA2"/>
    <w:rsid w:val="00354E10"/>
    <w:rsid w:val="00356079"/>
    <w:rsid w:val="00357058"/>
    <w:rsid w:val="00357DFE"/>
    <w:rsid w:val="00360593"/>
    <w:rsid w:val="00361925"/>
    <w:rsid w:val="00361AEA"/>
    <w:rsid w:val="00361CAD"/>
    <w:rsid w:val="00363B69"/>
    <w:rsid w:val="00363CD4"/>
    <w:rsid w:val="00366773"/>
    <w:rsid w:val="00366E45"/>
    <w:rsid w:val="00371D03"/>
    <w:rsid w:val="0037236B"/>
    <w:rsid w:val="00372E66"/>
    <w:rsid w:val="0037415D"/>
    <w:rsid w:val="00375D0E"/>
    <w:rsid w:val="00376516"/>
    <w:rsid w:val="00377447"/>
    <w:rsid w:val="00381027"/>
    <w:rsid w:val="00382E1C"/>
    <w:rsid w:val="00386049"/>
    <w:rsid w:val="00390DEF"/>
    <w:rsid w:val="0039156D"/>
    <w:rsid w:val="00392350"/>
    <w:rsid w:val="00392CD2"/>
    <w:rsid w:val="00394754"/>
    <w:rsid w:val="00397235"/>
    <w:rsid w:val="003974B1"/>
    <w:rsid w:val="00397BDB"/>
    <w:rsid w:val="003A0048"/>
    <w:rsid w:val="003A08F5"/>
    <w:rsid w:val="003A155C"/>
    <w:rsid w:val="003A1932"/>
    <w:rsid w:val="003A2A31"/>
    <w:rsid w:val="003A32C5"/>
    <w:rsid w:val="003A40D7"/>
    <w:rsid w:val="003A4AF1"/>
    <w:rsid w:val="003A6739"/>
    <w:rsid w:val="003A7B0D"/>
    <w:rsid w:val="003A7B86"/>
    <w:rsid w:val="003B0C6A"/>
    <w:rsid w:val="003B0EFD"/>
    <w:rsid w:val="003B1896"/>
    <w:rsid w:val="003B2614"/>
    <w:rsid w:val="003B2AEB"/>
    <w:rsid w:val="003B2CD3"/>
    <w:rsid w:val="003B2EC4"/>
    <w:rsid w:val="003B4B1C"/>
    <w:rsid w:val="003B5419"/>
    <w:rsid w:val="003B5BFB"/>
    <w:rsid w:val="003B63D3"/>
    <w:rsid w:val="003C0BAF"/>
    <w:rsid w:val="003C1316"/>
    <w:rsid w:val="003C1F6A"/>
    <w:rsid w:val="003C4F30"/>
    <w:rsid w:val="003C551C"/>
    <w:rsid w:val="003C6284"/>
    <w:rsid w:val="003C7DE9"/>
    <w:rsid w:val="003D0007"/>
    <w:rsid w:val="003D1B6E"/>
    <w:rsid w:val="003D23B7"/>
    <w:rsid w:val="003D242E"/>
    <w:rsid w:val="003D354E"/>
    <w:rsid w:val="003D3869"/>
    <w:rsid w:val="003D4220"/>
    <w:rsid w:val="003D4F72"/>
    <w:rsid w:val="003D5A81"/>
    <w:rsid w:val="003D7CA4"/>
    <w:rsid w:val="003D7CAE"/>
    <w:rsid w:val="003E1833"/>
    <w:rsid w:val="003E1E51"/>
    <w:rsid w:val="003E1F33"/>
    <w:rsid w:val="003E2123"/>
    <w:rsid w:val="003E2A16"/>
    <w:rsid w:val="003E33DB"/>
    <w:rsid w:val="003E39F4"/>
    <w:rsid w:val="003E52D0"/>
    <w:rsid w:val="003E65C6"/>
    <w:rsid w:val="003E65F1"/>
    <w:rsid w:val="003E67F4"/>
    <w:rsid w:val="003E6F32"/>
    <w:rsid w:val="003E6FBC"/>
    <w:rsid w:val="003F0249"/>
    <w:rsid w:val="003F069F"/>
    <w:rsid w:val="003F10A4"/>
    <w:rsid w:val="003F16C8"/>
    <w:rsid w:val="003F521F"/>
    <w:rsid w:val="003F524F"/>
    <w:rsid w:val="003F6123"/>
    <w:rsid w:val="003F6CB9"/>
    <w:rsid w:val="003F7377"/>
    <w:rsid w:val="003F740A"/>
    <w:rsid w:val="00400DF5"/>
    <w:rsid w:val="004014F2"/>
    <w:rsid w:val="00401720"/>
    <w:rsid w:val="004022AF"/>
    <w:rsid w:val="00402436"/>
    <w:rsid w:val="004027B7"/>
    <w:rsid w:val="00402827"/>
    <w:rsid w:val="004031B3"/>
    <w:rsid w:val="00403FF0"/>
    <w:rsid w:val="0040447A"/>
    <w:rsid w:val="00404CDC"/>
    <w:rsid w:val="00406108"/>
    <w:rsid w:val="0041114C"/>
    <w:rsid w:val="00411BAF"/>
    <w:rsid w:val="00412331"/>
    <w:rsid w:val="00412E65"/>
    <w:rsid w:val="00414625"/>
    <w:rsid w:val="00414989"/>
    <w:rsid w:val="00414F47"/>
    <w:rsid w:val="0041592C"/>
    <w:rsid w:val="004163BC"/>
    <w:rsid w:val="004203F8"/>
    <w:rsid w:val="00421F91"/>
    <w:rsid w:val="00423A60"/>
    <w:rsid w:val="0042491B"/>
    <w:rsid w:val="00425308"/>
    <w:rsid w:val="0042571E"/>
    <w:rsid w:val="00426197"/>
    <w:rsid w:val="004265B6"/>
    <w:rsid w:val="0042694E"/>
    <w:rsid w:val="00431C6A"/>
    <w:rsid w:val="004320CD"/>
    <w:rsid w:val="004328CB"/>
    <w:rsid w:val="00432978"/>
    <w:rsid w:val="00433823"/>
    <w:rsid w:val="00434328"/>
    <w:rsid w:val="00434483"/>
    <w:rsid w:val="00434CEE"/>
    <w:rsid w:val="0043622F"/>
    <w:rsid w:val="00442B19"/>
    <w:rsid w:val="00442F03"/>
    <w:rsid w:val="004441B4"/>
    <w:rsid w:val="00444D74"/>
    <w:rsid w:val="00447833"/>
    <w:rsid w:val="00447BCB"/>
    <w:rsid w:val="00447DAC"/>
    <w:rsid w:val="0045024C"/>
    <w:rsid w:val="00450868"/>
    <w:rsid w:val="00451483"/>
    <w:rsid w:val="00452024"/>
    <w:rsid w:val="004561EA"/>
    <w:rsid w:val="00460955"/>
    <w:rsid w:val="004609DB"/>
    <w:rsid w:val="00460E83"/>
    <w:rsid w:val="004610E9"/>
    <w:rsid w:val="00461132"/>
    <w:rsid w:val="00461676"/>
    <w:rsid w:val="004631BE"/>
    <w:rsid w:val="00465EB3"/>
    <w:rsid w:val="00465F66"/>
    <w:rsid w:val="00467C64"/>
    <w:rsid w:val="00470013"/>
    <w:rsid w:val="00471CEB"/>
    <w:rsid w:val="00471D08"/>
    <w:rsid w:val="00472CFD"/>
    <w:rsid w:val="00475291"/>
    <w:rsid w:val="004754C2"/>
    <w:rsid w:val="00476CCC"/>
    <w:rsid w:val="00480BBB"/>
    <w:rsid w:val="00481A8E"/>
    <w:rsid w:val="00481F4C"/>
    <w:rsid w:val="00481FE2"/>
    <w:rsid w:val="00482CE8"/>
    <w:rsid w:val="004831EF"/>
    <w:rsid w:val="00483869"/>
    <w:rsid w:val="00487767"/>
    <w:rsid w:val="00490388"/>
    <w:rsid w:val="00490E52"/>
    <w:rsid w:val="004910B6"/>
    <w:rsid w:val="00491A71"/>
    <w:rsid w:val="00492733"/>
    <w:rsid w:val="00494498"/>
    <w:rsid w:val="0049482E"/>
    <w:rsid w:val="0049519C"/>
    <w:rsid w:val="004951A1"/>
    <w:rsid w:val="0049594F"/>
    <w:rsid w:val="004967B5"/>
    <w:rsid w:val="00496EF9"/>
    <w:rsid w:val="004A1150"/>
    <w:rsid w:val="004A12E5"/>
    <w:rsid w:val="004A285E"/>
    <w:rsid w:val="004A3534"/>
    <w:rsid w:val="004A4CA2"/>
    <w:rsid w:val="004A5CCA"/>
    <w:rsid w:val="004A5FF5"/>
    <w:rsid w:val="004A6FC3"/>
    <w:rsid w:val="004A7275"/>
    <w:rsid w:val="004A784F"/>
    <w:rsid w:val="004A7E2F"/>
    <w:rsid w:val="004A7EEE"/>
    <w:rsid w:val="004B2969"/>
    <w:rsid w:val="004B2F17"/>
    <w:rsid w:val="004B381B"/>
    <w:rsid w:val="004B6EFD"/>
    <w:rsid w:val="004B7902"/>
    <w:rsid w:val="004B7A89"/>
    <w:rsid w:val="004B7ABD"/>
    <w:rsid w:val="004C0700"/>
    <w:rsid w:val="004C0A46"/>
    <w:rsid w:val="004C13E4"/>
    <w:rsid w:val="004C183A"/>
    <w:rsid w:val="004C1A31"/>
    <w:rsid w:val="004C458F"/>
    <w:rsid w:val="004C5A90"/>
    <w:rsid w:val="004C73D2"/>
    <w:rsid w:val="004C743A"/>
    <w:rsid w:val="004D139D"/>
    <w:rsid w:val="004D1684"/>
    <w:rsid w:val="004D1B91"/>
    <w:rsid w:val="004D1EA7"/>
    <w:rsid w:val="004D1FF9"/>
    <w:rsid w:val="004D20AF"/>
    <w:rsid w:val="004D227A"/>
    <w:rsid w:val="004D2B47"/>
    <w:rsid w:val="004D4780"/>
    <w:rsid w:val="004D4AE4"/>
    <w:rsid w:val="004D6BF9"/>
    <w:rsid w:val="004D70F7"/>
    <w:rsid w:val="004D730E"/>
    <w:rsid w:val="004E1402"/>
    <w:rsid w:val="004E16BD"/>
    <w:rsid w:val="004E1CBF"/>
    <w:rsid w:val="004E28AF"/>
    <w:rsid w:val="004E3728"/>
    <w:rsid w:val="004E4293"/>
    <w:rsid w:val="004E4E62"/>
    <w:rsid w:val="004E52A2"/>
    <w:rsid w:val="004E6E84"/>
    <w:rsid w:val="004E72E7"/>
    <w:rsid w:val="004F0EBE"/>
    <w:rsid w:val="004F2F10"/>
    <w:rsid w:val="004F454E"/>
    <w:rsid w:val="004F485A"/>
    <w:rsid w:val="004F4EB4"/>
    <w:rsid w:val="004F52FB"/>
    <w:rsid w:val="004F5C84"/>
    <w:rsid w:val="0050267F"/>
    <w:rsid w:val="005060CD"/>
    <w:rsid w:val="00506EBC"/>
    <w:rsid w:val="005076F0"/>
    <w:rsid w:val="00507B30"/>
    <w:rsid w:val="00510FA4"/>
    <w:rsid w:val="00512386"/>
    <w:rsid w:val="005146DE"/>
    <w:rsid w:val="00514D7F"/>
    <w:rsid w:val="005151FF"/>
    <w:rsid w:val="005162E2"/>
    <w:rsid w:val="0051631E"/>
    <w:rsid w:val="005164F4"/>
    <w:rsid w:val="00521B58"/>
    <w:rsid w:val="00521C6B"/>
    <w:rsid w:val="005241EF"/>
    <w:rsid w:val="005245DB"/>
    <w:rsid w:val="00525FFD"/>
    <w:rsid w:val="00526242"/>
    <w:rsid w:val="005308CA"/>
    <w:rsid w:val="00531540"/>
    <w:rsid w:val="005322DA"/>
    <w:rsid w:val="0053241B"/>
    <w:rsid w:val="00534E16"/>
    <w:rsid w:val="0053580E"/>
    <w:rsid w:val="005373A2"/>
    <w:rsid w:val="00537720"/>
    <w:rsid w:val="005378D6"/>
    <w:rsid w:val="00537FAF"/>
    <w:rsid w:val="00540677"/>
    <w:rsid w:val="00540800"/>
    <w:rsid w:val="00540CE9"/>
    <w:rsid w:val="00543064"/>
    <w:rsid w:val="00547A81"/>
    <w:rsid w:val="00547E53"/>
    <w:rsid w:val="0055546E"/>
    <w:rsid w:val="005554BD"/>
    <w:rsid w:val="0055579D"/>
    <w:rsid w:val="005567C2"/>
    <w:rsid w:val="00557451"/>
    <w:rsid w:val="005574AD"/>
    <w:rsid w:val="005617DC"/>
    <w:rsid w:val="00561A22"/>
    <w:rsid w:val="00561F97"/>
    <w:rsid w:val="005623CF"/>
    <w:rsid w:val="00563049"/>
    <w:rsid w:val="0056393C"/>
    <w:rsid w:val="005643ED"/>
    <w:rsid w:val="00567850"/>
    <w:rsid w:val="00571747"/>
    <w:rsid w:val="00572F8C"/>
    <w:rsid w:val="0057351E"/>
    <w:rsid w:val="00573A25"/>
    <w:rsid w:val="00573FF1"/>
    <w:rsid w:val="00576002"/>
    <w:rsid w:val="00576872"/>
    <w:rsid w:val="00576B1E"/>
    <w:rsid w:val="00580BAF"/>
    <w:rsid w:val="00582441"/>
    <w:rsid w:val="00583400"/>
    <w:rsid w:val="00584C9C"/>
    <w:rsid w:val="00592FA3"/>
    <w:rsid w:val="00593EA2"/>
    <w:rsid w:val="00595F04"/>
    <w:rsid w:val="005A055E"/>
    <w:rsid w:val="005A0678"/>
    <w:rsid w:val="005A0BAA"/>
    <w:rsid w:val="005A0CB3"/>
    <w:rsid w:val="005A2D2D"/>
    <w:rsid w:val="005A3027"/>
    <w:rsid w:val="005A312B"/>
    <w:rsid w:val="005A396B"/>
    <w:rsid w:val="005A581D"/>
    <w:rsid w:val="005A6223"/>
    <w:rsid w:val="005A6AA6"/>
    <w:rsid w:val="005A7355"/>
    <w:rsid w:val="005B1AE8"/>
    <w:rsid w:val="005B1E66"/>
    <w:rsid w:val="005B2C6A"/>
    <w:rsid w:val="005B32E2"/>
    <w:rsid w:val="005B3CCC"/>
    <w:rsid w:val="005B6ACA"/>
    <w:rsid w:val="005B7612"/>
    <w:rsid w:val="005B7BB6"/>
    <w:rsid w:val="005C1096"/>
    <w:rsid w:val="005C2DED"/>
    <w:rsid w:val="005C3C45"/>
    <w:rsid w:val="005C41A3"/>
    <w:rsid w:val="005C444C"/>
    <w:rsid w:val="005C44CF"/>
    <w:rsid w:val="005C5413"/>
    <w:rsid w:val="005C54A8"/>
    <w:rsid w:val="005C5D04"/>
    <w:rsid w:val="005C5F0A"/>
    <w:rsid w:val="005C63B5"/>
    <w:rsid w:val="005C6FBA"/>
    <w:rsid w:val="005C79C1"/>
    <w:rsid w:val="005C7A33"/>
    <w:rsid w:val="005D2212"/>
    <w:rsid w:val="005D2818"/>
    <w:rsid w:val="005D4E5E"/>
    <w:rsid w:val="005D5291"/>
    <w:rsid w:val="005D58C8"/>
    <w:rsid w:val="005D6630"/>
    <w:rsid w:val="005D717D"/>
    <w:rsid w:val="005D7196"/>
    <w:rsid w:val="005D72D7"/>
    <w:rsid w:val="005D7D2F"/>
    <w:rsid w:val="005E2ACE"/>
    <w:rsid w:val="005E31E5"/>
    <w:rsid w:val="005E34FE"/>
    <w:rsid w:val="005E418B"/>
    <w:rsid w:val="005E4663"/>
    <w:rsid w:val="005E5D25"/>
    <w:rsid w:val="005E5FB9"/>
    <w:rsid w:val="005E648A"/>
    <w:rsid w:val="005E73C2"/>
    <w:rsid w:val="005F0571"/>
    <w:rsid w:val="005F0F87"/>
    <w:rsid w:val="005F1535"/>
    <w:rsid w:val="005F4E51"/>
    <w:rsid w:val="005F532C"/>
    <w:rsid w:val="005F5A91"/>
    <w:rsid w:val="005F6817"/>
    <w:rsid w:val="005F6BA2"/>
    <w:rsid w:val="005F7ACC"/>
    <w:rsid w:val="005F7DFA"/>
    <w:rsid w:val="005F7EA8"/>
    <w:rsid w:val="006003F7"/>
    <w:rsid w:val="00600402"/>
    <w:rsid w:val="0060269D"/>
    <w:rsid w:val="00602855"/>
    <w:rsid w:val="00602B1D"/>
    <w:rsid w:val="00602E69"/>
    <w:rsid w:val="006035A4"/>
    <w:rsid w:val="006044AD"/>
    <w:rsid w:val="00604FDF"/>
    <w:rsid w:val="006056E6"/>
    <w:rsid w:val="00605701"/>
    <w:rsid w:val="00610EE7"/>
    <w:rsid w:val="006115FB"/>
    <w:rsid w:val="00612D45"/>
    <w:rsid w:val="006148D2"/>
    <w:rsid w:val="006166FD"/>
    <w:rsid w:val="0062187B"/>
    <w:rsid w:val="00622AAF"/>
    <w:rsid w:val="00622AE7"/>
    <w:rsid w:val="00624552"/>
    <w:rsid w:val="00624AD9"/>
    <w:rsid w:val="006263D9"/>
    <w:rsid w:val="006277E4"/>
    <w:rsid w:val="00630EF0"/>
    <w:rsid w:val="006319DD"/>
    <w:rsid w:val="00633D75"/>
    <w:rsid w:val="00633E0A"/>
    <w:rsid w:val="00633F95"/>
    <w:rsid w:val="00634884"/>
    <w:rsid w:val="00634DBE"/>
    <w:rsid w:val="006369FF"/>
    <w:rsid w:val="00636EE8"/>
    <w:rsid w:val="0064104F"/>
    <w:rsid w:val="006420DC"/>
    <w:rsid w:val="00643517"/>
    <w:rsid w:val="006439A3"/>
    <w:rsid w:val="00644896"/>
    <w:rsid w:val="00645065"/>
    <w:rsid w:val="00645753"/>
    <w:rsid w:val="00645D97"/>
    <w:rsid w:val="00647423"/>
    <w:rsid w:val="006475BF"/>
    <w:rsid w:val="00647E02"/>
    <w:rsid w:val="00647E72"/>
    <w:rsid w:val="00650AA7"/>
    <w:rsid w:val="006512D2"/>
    <w:rsid w:val="006516DE"/>
    <w:rsid w:val="00652353"/>
    <w:rsid w:val="006531C4"/>
    <w:rsid w:val="00654D4F"/>
    <w:rsid w:val="00655505"/>
    <w:rsid w:val="00655D7E"/>
    <w:rsid w:val="00656375"/>
    <w:rsid w:val="006563E5"/>
    <w:rsid w:val="006568DD"/>
    <w:rsid w:val="00656A58"/>
    <w:rsid w:val="00656DD5"/>
    <w:rsid w:val="00657130"/>
    <w:rsid w:val="006576AD"/>
    <w:rsid w:val="00657ABE"/>
    <w:rsid w:val="006602A7"/>
    <w:rsid w:val="00661AF4"/>
    <w:rsid w:val="00665A9B"/>
    <w:rsid w:val="00665DD4"/>
    <w:rsid w:val="00667BB9"/>
    <w:rsid w:val="0067215A"/>
    <w:rsid w:val="00672A6B"/>
    <w:rsid w:val="0067489F"/>
    <w:rsid w:val="00676035"/>
    <w:rsid w:val="00681FF0"/>
    <w:rsid w:val="0068230E"/>
    <w:rsid w:val="00682BEC"/>
    <w:rsid w:val="0068308A"/>
    <w:rsid w:val="00683736"/>
    <w:rsid w:val="00683AC2"/>
    <w:rsid w:val="00684B66"/>
    <w:rsid w:val="00684C4E"/>
    <w:rsid w:val="00685BF4"/>
    <w:rsid w:val="00685F0C"/>
    <w:rsid w:val="00687EA9"/>
    <w:rsid w:val="0069038A"/>
    <w:rsid w:val="00690427"/>
    <w:rsid w:val="006919DC"/>
    <w:rsid w:val="0069287E"/>
    <w:rsid w:val="00692D91"/>
    <w:rsid w:val="00693AAF"/>
    <w:rsid w:val="006947B6"/>
    <w:rsid w:val="00695BDF"/>
    <w:rsid w:val="00695E75"/>
    <w:rsid w:val="00696327"/>
    <w:rsid w:val="006972E4"/>
    <w:rsid w:val="006979BB"/>
    <w:rsid w:val="006A08FA"/>
    <w:rsid w:val="006A122D"/>
    <w:rsid w:val="006A12C1"/>
    <w:rsid w:val="006A14D8"/>
    <w:rsid w:val="006A1908"/>
    <w:rsid w:val="006A1C1D"/>
    <w:rsid w:val="006A2A70"/>
    <w:rsid w:val="006A3E6A"/>
    <w:rsid w:val="006A40F8"/>
    <w:rsid w:val="006A5BF5"/>
    <w:rsid w:val="006A6998"/>
    <w:rsid w:val="006A7DEC"/>
    <w:rsid w:val="006B060E"/>
    <w:rsid w:val="006B0EA7"/>
    <w:rsid w:val="006B17BC"/>
    <w:rsid w:val="006B5273"/>
    <w:rsid w:val="006C099B"/>
    <w:rsid w:val="006C0E83"/>
    <w:rsid w:val="006C26DA"/>
    <w:rsid w:val="006C6715"/>
    <w:rsid w:val="006C67CC"/>
    <w:rsid w:val="006C7AB0"/>
    <w:rsid w:val="006D352F"/>
    <w:rsid w:val="006D37AD"/>
    <w:rsid w:val="006D6412"/>
    <w:rsid w:val="006D64E0"/>
    <w:rsid w:val="006D6B0B"/>
    <w:rsid w:val="006D6B93"/>
    <w:rsid w:val="006D7FFA"/>
    <w:rsid w:val="006E13AB"/>
    <w:rsid w:val="006E13D4"/>
    <w:rsid w:val="006E21D4"/>
    <w:rsid w:val="006E548A"/>
    <w:rsid w:val="006F194D"/>
    <w:rsid w:val="006F1F80"/>
    <w:rsid w:val="006F2FC9"/>
    <w:rsid w:val="006F41CC"/>
    <w:rsid w:val="006F5219"/>
    <w:rsid w:val="006F59C9"/>
    <w:rsid w:val="006F7BBF"/>
    <w:rsid w:val="006F7C50"/>
    <w:rsid w:val="007044F1"/>
    <w:rsid w:val="00704B1C"/>
    <w:rsid w:val="00704E0B"/>
    <w:rsid w:val="0070505B"/>
    <w:rsid w:val="00705973"/>
    <w:rsid w:val="0071055C"/>
    <w:rsid w:val="00710BEB"/>
    <w:rsid w:val="007120BA"/>
    <w:rsid w:val="00712358"/>
    <w:rsid w:val="0071378B"/>
    <w:rsid w:val="00713DFF"/>
    <w:rsid w:val="00713EC5"/>
    <w:rsid w:val="00713F4A"/>
    <w:rsid w:val="0071422D"/>
    <w:rsid w:val="00714283"/>
    <w:rsid w:val="007146DE"/>
    <w:rsid w:val="00715484"/>
    <w:rsid w:val="00715573"/>
    <w:rsid w:val="00715668"/>
    <w:rsid w:val="00715B29"/>
    <w:rsid w:val="00715DB4"/>
    <w:rsid w:val="00716EFD"/>
    <w:rsid w:val="0071714C"/>
    <w:rsid w:val="007174CE"/>
    <w:rsid w:val="007175C3"/>
    <w:rsid w:val="00721BD9"/>
    <w:rsid w:val="00721EB2"/>
    <w:rsid w:val="007224AE"/>
    <w:rsid w:val="00723CEC"/>
    <w:rsid w:val="007242F4"/>
    <w:rsid w:val="007250D2"/>
    <w:rsid w:val="00730151"/>
    <w:rsid w:val="00732081"/>
    <w:rsid w:val="00733F2D"/>
    <w:rsid w:val="0073520D"/>
    <w:rsid w:val="007359A4"/>
    <w:rsid w:val="00735BA4"/>
    <w:rsid w:val="0073626B"/>
    <w:rsid w:val="0073687E"/>
    <w:rsid w:val="00737802"/>
    <w:rsid w:val="00742956"/>
    <w:rsid w:val="00745F67"/>
    <w:rsid w:val="00745F81"/>
    <w:rsid w:val="0074621E"/>
    <w:rsid w:val="00747695"/>
    <w:rsid w:val="00747E13"/>
    <w:rsid w:val="00751755"/>
    <w:rsid w:val="00752F84"/>
    <w:rsid w:val="00753F86"/>
    <w:rsid w:val="00755B89"/>
    <w:rsid w:val="007575B4"/>
    <w:rsid w:val="0076243A"/>
    <w:rsid w:val="007625D2"/>
    <w:rsid w:val="007634F6"/>
    <w:rsid w:val="00763B47"/>
    <w:rsid w:val="007656AE"/>
    <w:rsid w:val="00766ADD"/>
    <w:rsid w:val="00767A87"/>
    <w:rsid w:val="00770286"/>
    <w:rsid w:val="007706C8"/>
    <w:rsid w:val="00771E14"/>
    <w:rsid w:val="00771E65"/>
    <w:rsid w:val="00772E48"/>
    <w:rsid w:val="00772FBF"/>
    <w:rsid w:val="00773EE1"/>
    <w:rsid w:val="007760A7"/>
    <w:rsid w:val="007765E1"/>
    <w:rsid w:val="00776ED9"/>
    <w:rsid w:val="00777108"/>
    <w:rsid w:val="0077784F"/>
    <w:rsid w:val="00777DB6"/>
    <w:rsid w:val="00777EF6"/>
    <w:rsid w:val="00781EC4"/>
    <w:rsid w:val="00784231"/>
    <w:rsid w:val="00785F9D"/>
    <w:rsid w:val="00785FBB"/>
    <w:rsid w:val="00786C0A"/>
    <w:rsid w:val="00790089"/>
    <w:rsid w:val="007901EA"/>
    <w:rsid w:val="00790D86"/>
    <w:rsid w:val="00791BE2"/>
    <w:rsid w:val="00793754"/>
    <w:rsid w:val="00793C8B"/>
    <w:rsid w:val="00794F2E"/>
    <w:rsid w:val="0079573A"/>
    <w:rsid w:val="00796A30"/>
    <w:rsid w:val="007A15D1"/>
    <w:rsid w:val="007A21E7"/>
    <w:rsid w:val="007A5351"/>
    <w:rsid w:val="007A6580"/>
    <w:rsid w:val="007A6C14"/>
    <w:rsid w:val="007A7376"/>
    <w:rsid w:val="007A7B2E"/>
    <w:rsid w:val="007B0292"/>
    <w:rsid w:val="007B2459"/>
    <w:rsid w:val="007B2507"/>
    <w:rsid w:val="007C045A"/>
    <w:rsid w:val="007C3616"/>
    <w:rsid w:val="007C580D"/>
    <w:rsid w:val="007C71E9"/>
    <w:rsid w:val="007C7691"/>
    <w:rsid w:val="007C7C1E"/>
    <w:rsid w:val="007D3411"/>
    <w:rsid w:val="007D478B"/>
    <w:rsid w:val="007D4B0D"/>
    <w:rsid w:val="007D4B8E"/>
    <w:rsid w:val="007D51C2"/>
    <w:rsid w:val="007D6C25"/>
    <w:rsid w:val="007E0C9E"/>
    <w:rsid w:val="007E138A"/>
    <w:rsid w:val="007E34AD"/>
    <w:rsid w:val="007E4CA5"/>
    <w:rsid w:val="007E4DDC"/>
    <w:rsid w:val="007E4EA6"/>
    <w:rsid w:val="007E65FC"/>
    <w:rsid w:val="007E666F"/>
    <w:rsid w:val="007E72D4"/>
    <w:rsid w:val="007F0B1E"/>
    <w:rsid w:val="007F4EE7"/>
    <w:rsid w:val="007F59EB"/>
    <w:rsid w:val="007F64D2"/>
    <w:rsid w:val="007F66F7"/>
    <w:rsid w:val="007F7A5A"/>
    <w:rsid w:val="00802250"/>
    <w:rsid w:val="0080230F"/>
    <w:rsid w:val="00802ACC"/>
    <w:rsid w:val="00803872"/>
    <w:rsid w:val="00803F68"/>
    <w:rsid w:val="008074AA"/>
    <w:rsid w:val="008102C3"/>
    <w:rsid w:val="00814FAF"/>
    <w:rsid w:val="00816165"/>
    <w:rsid w:val="008165B9"/>
    <w:rsid w:val="0081791D"/>
    <w:rsid w:val="00817BD0"/>
    <w:rsid w:val="00820A3D"/>
    <w:rsid w:val="008211DA"/>
    <w:rsid w:val="00822B20"/>
    <w:rsid w:val="008243A1"/>
    <w:rsid w:val="0082623F"/>
    <w:rsid w:val="00827883"/>
    <w:rsid w:val="00827F98"/>
    <w:rsid w:val="0083083E"/>
    <w:rsid w:val="0083221E"/>
    <w:rsid w:val="008328FB"/>
    <w:rsid w:val="00832CA8"/>
    <w:rsid w:val="008330FD"/>
    <w:rsid w:val="00833DDF"/>
    <w:rsid w:val="00835A00"/>
    <w:rsid w:val="00835B27"/>
    <w:rsid w:val="00836615"/>
    <w:rsid w:val="008370CD"/>
    <w:rsid w:val="00837D12"/>
    <w:rsid w:val="00841761"/>
    <w:rsid w:val="008425C3"/>
    <w:rsid w:val="00844577"/>
    <w:rsid w:val="0084514F"/>
    <w:rsid w:val="0084558D"/>
    <w:rsid w:val="00846D0A"/>
    <w:rsid w:val="00846E64"/>
    <w:rsid w:val="008472BA"/>
    <w:rsid w:val="0084731F"/>
    <w:rsid w:val="00847D91"/>
    <w:rsid w:val="008500C9"/>
    <w:rsid w:val="00851056"/>
    <w:rsid w:val="00851210"/>
    <w:rsid w:val="00852A2A"/>
    <w:rsid w:val="008541A4"/>
    <w:rsid w:val="0085745F"/>
    <w:rsid w:val="00861A8C"/>
    <w:rsid w:val="008633D2"/>
    <w:rsid w:val="0086481C"/>
    <w:rsid w:val="00864BDB"/>
    <w:rsid w:val="00864CEC"/>
    <w:rsid w:val="00864FC7"/>
    <w:rsid w:val="00865D75"/>
    <w:rsid w:val="00866833"/>
    <w:rsid w:val="008676E5"/>
    <w:rsid w:val="0086787A"/>
    <w:rsid w:val="00867BBB"/>
    <w:rsid w:val="00872B7C"/>
    <w:rsid w:val="00872E25"/>
    <w:rsid w:val="00872FAD"/>
    <w:rsid w:val="00873500"/>
    <w:rsid w:val="00874783"/>
    <w:rsid w:val="0087611F"/>
    <w:rsid w:val="0087796B"/>
    <w:rsid w:val="00877EC8"/>
    <w:rsid w:val="00880527"/>
    <w:rsid w:val="0088227B"/>
    <w:rsid w:val="00882B6C"/>
    <w:rsid w:val="00884884"/>
    <w:rsid w:val="008851F8"/>
    <w:rsid w:val="00885B56"/>
    <w:rsid w:val="00885E39"/>
    <w:rsid w:val="00887A99"/>
    <w:rsid w:val="0089098B"/>
    <w:rsid w:val="00891FC6"/>
    <w:rsid w:val="008925F7"/>
    <w:rsid w:val="008931C0"/>
    <w:rsid w:val="00893F8B"/>
    <w:rsid w:val="0089573C"/>
    <w:rsid w:val="0089736A"/>
    <w:rsid w:val="008A083E"/>
    <w:rsid w:val="008A0F6E"/>
    <w:rsid w:val="008A2808"/>
    <w:rsid w:val="008A6A93"/>
    <w:rsid w:val="008B0A40"/>
    <w:rsid w:val="008B1E26"/>
    <w:rsid w:val="008B28A2"/>
    <w:rsid w:val="008B3286"/>
    <w:rsid w:val="008B6493"/>
    <w:rsid w:val="008C08E0"/>
    <w:rsid w:val="008C42CB"/>
    <w:rsid w:val="008C5BA4"/>
    <w:rsid w:val="008C6572"/>
    <w:rsid w:val="008C7EE4"/>
    <w:rsid w:val="008D0AE3"/>
    <w:rsid w:val="008D0DBC"/>
    <w:rsid w:val="008D13CE"/>
    <w:rsid w:val="008D1D69"/>
    <w:rsid w:val="008D21FA"/>
    <w:rsid w:val="008D3069"/>
    <w:rsid w:val="008D4C4B"/>
    <w:rsid w:val="008D4EE2"/>
    <w:rsid w:val="008D53DD"/>
    <w:rsid w:val="008D5A97"/>
    <w:rsid w:val="008D63B9"/>
    <w:rsid w:val="008E00F5"/>
    <w:rsid w:val="008E0D93"/>
    <w:rsid w:val="008E2042"/>
    <w:rsid w:val="008E27BD"/>
    <w:rsid w:val="008E2A1C"/>
    <w:rsid w:val="008E3001"/>
    <w:rsid w:val="008E384A"/>
    <w:rsid w:val="008E3F33"/>
    <w:rsid w:val="008E4BF6"/>
    <w:rsid w:val="008E57B4"/>
    <w:rsid w:val="008E7A21"/>
    <w:rsid w:val="008F0714"/>
    <w:rsid w:val="008F1B87"/>
    <w:rsid w:val="008F1CAA"/>
    <w:rsid w:val="008F2629"/>
    <w:rsid w:val="008F3A85"/>
    <w:rsid w:val="008F440C"/>
    <w:rsid w:val="008F54F0"/>
    <w:rsid w:val="008F5C9C"/>
    <w:rsid w:val="008F6710"/>
    <w:rsid w:val="008F6B95"/>
    <w:rsid w:val="008F759C"/>
    <w:rsid w:val="009029F5"/>
    <w:rsid w:val="00903E81"/>
    <w:rsid w:val="009041C6"/>
    <w:rsid w:val="0090475A"/>
    <w:rsid w:val="00904BC1"/>
    <w:rsid w:val="00905DF8"/>
    <w:rsid w:val="00905EC8"/>
    <w:rsid w:val="00905ECA"/>
    <w:rsid w:val="00906E98"/>
    <w:rsid w:val="009079C3"/>
    <w:rsid w:val="00912ED7"/>
    <w:rsid w:val="0091301F"/>
    <w:rsid w:val="00913873"/>
    <w:rsid w:val="00914914"/>
    <w:rsid w:val="00915201"/>
    <w:rsid w:val="00917326"/>
    <w:rsid w:val="00921200"/>
    <w:rsid w:val="00924402"/>
    <w:rsid w:val="00924C1B"/>
    <w:rsid w:val="009250EE"/>
    <w:rsid w:val="00925A47"/>
    <w:rsid w:val="00926DB0"/>
    <w:rsid w:val="0092744A"/>
    <w:rsid w:val="009279C9"/>
    <w:rsid w:val="009313E4"/>
    <w:rsid w:val="0093263D"/>
    <w:rsid w:val="00932752"/>
    <w:rsid w:val="00932FC4"/>
    <w:rsid w:val="00933C57"/>
    <w:rsid w:val="0093592E"/>
    <w:rsid w:val="00937B65"/>
    <w:rsid w:val="009405AC"/>
    <w:rsid w:val="00940D97"/>
    <w:rsid w:val="00941BB7"/>
    <w:rsid w:val="00941CAA"/>
    <w:rsid w:val="0094220E"/>
    <w:rsid w:val="0094424B"/>
    <w:rsid w:val="0094448B"/>
    <w:rsid w:val="00944E51"/>
    <w:rsid w:val="00945279"/>
    <w:rsid w:val="009457DC"/>
    <w:rsid w:val="00947844"/>
    <w:rsid w:val="00947AC3"/>
    <w:rsid w:val="00950688"/>
    <w:rsid w:val="0095136A"/>
    <w:rsid w:val="0095208F"/>
    <w:rsid w:val="00953A21"/>
    <w:rsid w:val="00954825"/>
    <w:rsid w:val="0095595D"/>
    <w:rsid w:val="00955CF6"/>
    <w:rsid w:val="0095789F"/>
    <w:rsid w:val="00960396"/>
    <w:rsid w:val="00962308"/>
    <w:rsid w:val="00962E63"/>
    <w:rsid w:val="00963106"/>
    <w:rsid w:val="00963598"/>
    <w:rsid w:val="00963745"/>
    <w:rsid w:val="00965DF7"/>
    <w:rsid w:val="00966B39"/>
    <w:rsid w:val="00971DAF"/>
    <w:rsid w:val="00971DB4"/>
    <w:rsid w:val="00974B00"/>
    <w:rsid w:val="009750E1"/>
    <w:rsid w:val="00977001"/>
    <w:rsid w:val="009816E3"/>
    <w:rsid w:val="00982572"/>
    <w:rsid w:val="009825A4"/>
    <w:rsid w:val="00983228"/>
    <w:rsid w:val="00984E0A"/>
    <w:rsid w:val="009854E7"/>
    <w:rsid w:val="0098619F"/>
    <w:rsid w:val="0098623B"/>
    <w:rsid w:val="009862C6"/>
    <w:rsid w:val="009865F6"/>
    <w:rsid w:val="0099083C"/>
    <w:rsid w:val="00990AB5"/>
    <w:rsid w:val="009923F3"/>
    <w:rsid w:val="00992677"/>
    <w:rsid w:val="009932BE"/>
    <w:rsid w:val="00993793"/>
    <w:rsid w:val="00993927"/>
    <w:rsid w:val="00993BFA"/>
    <w:rsid w:val="00995293"/>
    <w:rsid w:val="009959C5"/>
    <w:rsid w:val="00995F2A"/>
    <w:rsid w:val="00996259"/>
    <w:rsid w:val="00996702"/>
    <w:rsid w:val="009A0264"/>
    <w:rsid w:val="009A0653"/>
    <w:rsid w:val="009A173F"/>
    <w:rsid w:val="009A3D51"/>
    <w:rsid w:val="009A4E84"/>
    <w:rsid w:val="009A5417"/>
    <w:rsid w:val="009A6569"/>
    <w:rsid w:val="009B0DF8"/>
    <w:rsid w:val="009B1DB0"/>
    <w:rsid w:val="009B1FEF"/>
    <w:rsid w:val="009B2327"/>
    <w:rsid w:val="009B313D"/>
    <w:rsid w:val="009B5991"/>
    <w:rsid w:val="009B6269"/>
    <w:rsid w:val="009B69A6"/>
    <w:rsid w:val="009B74B7"/>
    <w:rsid w:val="009C1A31"/>
    <w:rsid w:val="009C1BF6"/>
    <w:rsid w:val="009C3148"/>
    <w:rsid w:val="009C44F8"/>
    <w:rsid w:val="009C4E48"/>
    <w:rsid w:val="009C79E8"/>
    <w:rsid w:val="009C7BAF"/>
    <w:rsid w:val="009D0E91"/>
    <w:rsid w:val="009D1032"/>
    <w:rsid w:val="009D1703"/>
    <w:rsid w:val="009D19CA"/>
    <w:rsid w:val="009D1A03"/>
    <w:rsid w:val="009D1DCC"/>
    <w:rsid w:val="009D20A3"/>
    <w:rsid w:val="009D3D2D"/>
    <w:rsid w:val="009D3E93"/>
    <w:rsid w:val="009D4444"/>
    <w:rsid w:val="009D5239"/>
    <w:rsid w:val="009D783B"/>
    <w:rsid w:val="009D7A1A"/>
    <w:rsid w:val="009E0532"/>
    <w:rsid w:val="009E0D66"/>
    <w:rsid w:val="009E119B"/>
    <w:rsid w:val="009E310B"/>
    <w:rsid w:val="009E33BF"/>
    <w:rsid w:val="009E3BEC"/>
    <w:rsid w:val="009E49DA"/>
    <w:rsid w:val="009E4C39"/>
    <w:rsid w:val="009E7B8E"/>
    <w:rsid w:val="009F178F"/>
    <w:rsid w:val="009F220B"/>
    <w:rsid w:val="009F2DF8"/>
    <w:rsid w:val="009F3091"/>
    <w:rsid w:val="009F32BB"/>
    <w:rsid w:val="009F39F6"/>
    <w:rsid w:val="009F3A32"/>
    <w:rsid w:val="009F64C3"/>
    <w:rsid w:val="009F6FAA"/>
    <w:rsid w:val="009F7C01"/>
    <w:rsid w:val="009F7FA5"/>
    <w:rsid w:val="00A004BE"/>
    <w:rsid w:val="00A00CE6"/>
    <w:rsid w:val="00A01155"/>
    <w:rsid w:val="00A01648"/>
    <w:rsid w:val="00A01A1D"/>
    <w:rsid w:val="00A01C27"/>
    <w:rsid w:val="00A042D9"/>
    <w:rsid w:val="00A049E3"/>
    <w:rsid w:val="00A0796B"/>
    <w:rsid w:val="00A10155"/>
    <w:rsid w:val="00A11C27"/>
    <w:rsid w:val="00A13C13"/>
    <w:rsid w:val="00A1447C"/>
    <w:rsid w:val="00A145BC"/>
    <w:rsid w:val="00A14C4E"/>
    <w:rsid w:val="00A157A3"/>
    <w:rsid w:val="00A15A33"/>
    <w:rsid w:val="00A15D68"/>
    <w:rsid w:val="00A164BD"/>
    <w:rsid w:val="00A17676"/>
    <w:rsid w:val="00A20847"/>
    <w:rsid w:val="00A21CAF"/>
    <w:rsid w:val="00A223C0"/>
    <w:rsid w:val="00A22642"/>
    <w:rsid w:val="00A22FBE"/>
    <w:rsid w:val="00A24A40"/>
    <w:rsid w:val="00A24C53"/>
    <w:rsid w:val="00A2546E"/>
    <w:rsid w:val="00A2787B"/>
    <w:rsid w:val="00A27A50"/>
    <w:rsid w:val="00A300B3"/>
    <w:rsid w:val="00A301DC"/>
    <w:rsid w:val="00A31AEC"/>
    <w:rsid w:val="00A32365"/>
    <w:rsid w:val="00A324DF"/>
    <w:rsid w:val="00A34858"/>
    <w:rsid w:val="00A35564"/>
    <w:rsid w:val="00A3577E"/>
    <w:rsid w:val="00A364ED"/>
    <w:rsid w:val="00A36AC2"/>
    <w:rsid w:val="00A37A02"/>
    <w:rsid w:val="00A37D14"/>
    <w:rsid w:val="00A408ED"/>
    <w:rsid w:val="00A411B6"/>
    <w:rsid w:val="00A41607"/>
    <w:rsid w:val="00A4200D"/>
    <w:rsid w:val="00A42619"/>
    <w:rsid w:val="00A42749"/>
    <w:rsid w:val="00A4453D"/>
    <w:rsid w:val="00A450AC"/>
    <w:rsid w:val="00A451CC"/>
    <w:rsid w:val="00A45612"/>
    <w:rsid w:val="00A4563C"/>
    <w:rsid w:val="00A5001D"/>
    <w:rsid w:val="00A51471"/>
    <w:rsid w:val="00A51F50"/>
    <w:rsid w:val="00A54B92"/>
    <w:rsid w:val="00A54BF0"/>
    <w:rsid w:val="00A552A4"/>
    <w:rsid w:val="00A55551"/>
    <w:rsid w:val="00A5695E"/>
    <w:rsid w:val="00A56DF1"/>
    <w:rsid w:val="00A56F07"/>
    <w:rsid w:val="00A575FA"/>
    <w:rsid w:val="00A5782F"/>
    <w:rsid w:val="00A57FAD"/>
    <w:rsid w:val="00A604D2"/>
    <w:rsid w:val="00A623BF"/>
    <w:rsid w:val="00A624BC"/>
    <w:rsid w:val="00A62636"/>
    <w:rsid w:val="00A62871"/>
    <w:rsid w:val="00A62E9C"/>
    <w:rsid w:val="00A647E2"/>
    <w:rsid w:val="00A64B56"/>
    <w:rsid w:val="00A66A16"/>
    <w:rsid w:val="00A66FD4"/>
    <w:rsid w:val="00A67E46"/>
    <w:rsid w:val="00A70A66"/>
    <w:rsid w:val="00A70AD8"/>
    <w:rsid w:val="00A71804"/>
    <w:rsid w:val="00A72136"/>
    <w:rsid w:val="00A722C6"/>
    <w:rsid w:val="00A726C0"/>
    <w:rsid w:val="00A72DED"/>
    <w:rsid w:val="00A73498"/>
    <w:rsid w:val="00A735BC"/>
    <w:rsid w:val="00A739E4"/>
    <w:rsid w:val="00A7403E"/>
    <w:rsid w:val="00A82719"/>
    <w:rsid w:val="00A828EB"/>
    <w:rsid w:val="00A8314E"/>
    <w:rsid w:val="00A83C4F"/>
    <w:rsid w:val="00A8500A"/>
    <w:rsid w:val="00A8608D"/>
    <w:rsid w:val="00A8759C"/>
    <w:rsid w:val="00A906F6"/>
    <w:rsid w:val="00A90ED4"/>
    <w:rsid w:val="00A93587"/>
    <w:rsid w:val="00A94751"/>
    <w:rsid w:val="00A95883"/>
    <w:rsid w:val="00A95A94"/>
    <w:rsid w:val="00A976D4"/>
    <w:rsid w:val="00A97F8D"/>
    <w:rsid w:val="00AA0334"/>
    <w:rsid w:val="00AA1433"/>
    <w:rsid w:val="00AA1FD1"/>
    <w:rsid w:val="00AA3154"/>
    <w:rsid w:val="00AA32A3"/>
    <w:rsid w:val="00AA3826"/>
    <w:rsid w:val="00AA4733"/>
    <w:rsid w:val="00AB0CC4"/>
    <w:rsid w:val="00AB1C8A"/>
    <w:rsid w:val="00AB204E"/>
    <w:rsid w:val="00AB5316"/>
    <w:rsid w:val="00AB5749"/>
    <w:rsid w:val="00AB5D67"/>
    <w:rsid w:val="00AB770A"/>
    <w:rsid w:val="00AC3107"/>
    <w:rsid w:val="00AC6770"/>
    <w:rsid w:val="00AC6790"/>
    <w:rsid w:val="00AC6AE2"/>
    <w:rsid w:val="00AD09B1"/>
    <w:rsid w:val="00AD0BB4"/>
    <w:rsid w:val="00AD1557"/>
    <w:rsid w:val="00AD15C1"/>
    <w:rsid w:val="00AD3405"/>
    <w:rsid w:val="00AD3730"/>
    <w:rsid w:val="00AD5D16"/>
    <w:rsid w:val="00AE0BED"/>
    <w:rsid w:val="00AE0EA0"/>
    <w:rsid w:val="00AE25F0"/>
    <w:rsid w:val="00AE5AA6"/>
    <w:rsid w:val="00AE5AB7"/>
    <w:rsid w:val="00AE63BF"/>
    <w:rsid w:val="00AE6519"/>
    <w:rsid w:val="00AE6872"/>
    <w:rsid w:val="00AE68DE"/>
    <w:rsid w:val="00AE711D"/>
    <w:rsid w:val="00AF0399"/>
    <w:rsid w:val="00AF1212"/>
    <w:rsid w:val="00AF15FC"/>
    <w:rsid w:val="00AF17A7"/>
    <w:rsid w:val="00AF1BC1"/>
    <w:rsid w:val="00AF2C4C"/>
    <w:rsid w:val="00AF404D"/>
    <w:rsid w:val="00AF444D"/>
    <w:rsid w:val="00AF47E4"/>
    <w:rsid w:val="00AF6D41"/>
    <w:rsid w:val="00B005EF"/>
    <w:rsid w:val="00B0106B"/>
    <w:rsid w:val="00B01D42"/>
    <w:rsid w:val="00B02890"/>
    <w:rsid w:val="00B035D0"/>
    <w:rsid w:val="00B03B58"/>
    <w:rsid w:val="00B03BC2"/>
    <w:rsid w:val="00B04F9D"/>
    <w:rsid w:val="00B05953"/>
    <w:rsid w:val="00B06337"/>
    <w:rsid w:val="00B07597"/>
    <w:rsid w:val="00B10DB4"/>
    <w:rsid w:val="00B113AC"/>
    <w:rsid w:val="00B15AE2"/>
    <w:rsid w:val="00B17B27"/>
    <w:rsid w:val="00B2016E"/>
    <w:rsid w:val="00B201DC"/>
    <w:rsid w:val="00B207D4"/>
    <w:rsid w:val="00B21336"/>
    <w:rsid w:val="00B21D37"/>
    <w:rsid w:val="00B23C58"/>
    <w:rsid w:val="00B25437"/>
    <w:rsid w:val="00B26B6E"/>
    <w:rsid w:val="00B27213"/>
    <w:rsid w:val="00B27376"/>
    <w:rsid w:val="00B3093D"/>
    <w:rsid w:val="00B33F8C"/>
    <w:rsid w:val="00B354D8"/>
    <w:rsid w:val="00B35648"/>
    <w:rsid w:val="00B36012"/>
    <w:rsid w:val="00B362F7"/>
    <w:rsid w:val="00B366BE"/>
    <w:rsid w:val="00B36DF4"/>
    <w:rsid w:val="00B370A0"/>
    <w:rsid w:val="00B377C9"/>
    <w:rsid w:val="00B37A8E"/>
    <w:rsid w:val="00B41212"/>
    <w:rsid w:val="00B41413"/>
    <w:rsid w:val="00B42AD5"/>
    <w:rsid w:val="00B4301E"/>
    <w:rsid w:val="00B43042"/>
    <w:rsid w:val="00B4364C"/>
    <w:rsid w:val="00B445EC"/>
    <w:rsid w:val="00B458A7"/>
    <w:rsid w:val="00B46D25"/>
    <w:rsid w:val="00B46EB7"/>
    <w:rsid w:val="00B52738"/>
    <w:rsid w:val="00B54304"/>
    <w:rsid w:val="00B54B5C"/>
    <w:rsid w:val="00B568B4"/>
    <w:rsid w:val="00B60827"/>
    <w:rsid w:val="00B61BA7"/>
    <w:rsid w:val="00B61DCB"/>
    <w:rsid w:val="00B63A3B"/>
    <w:rsid w:val="00B63B9D"/>
    <w:rsid w:val="00B651DD"/>
    <w:rsid w:val="00B65803"/>
    <w:rsid w:val="00B6645E"/>
    <w:rsid w:val="00B664B6"/>
    <w:rsid w:val="00B6664A"/>
    <w:rsid w:val="00B67F5A"/>
    <w:rsid w:val="00B705E7"/>
    <w:rsid w:val="00B73D95"/>
    <w:rsid w:val="00B743E1"/>
    <w:rsid w:val="00B7440F"/>
    <w:rsid w:val="00B75E7E"/>
    <w:rsid w:val="00B766D5"/>
    <w:rsid w:val="00B76776"/>
    <w:rsid w:val="00B773D6"/>
    <w:rsid w:val="00B77ECD"/>
    <w:rsid w:val="00B80AA9"/>
    <w:rsid w:val="00B80CE8"/>
    <w:rsid w:val="00B80DE4"/>
    <w:rsid w:val="00B8167E"/>
    <w:rsid w:val="00B82D67"/>
    <w:rsid w:val="00B83414"/>
    <w:rsid w:val="00B840B1"/>
    <w:rsid w:val="00B85374"/>
    <w:rsid w:val="00B85AAE"/>
    <w:rsid w:val="00B86178"/>
    <w:rsid w:val="00B86CD7"/>
    <w:rsid w:val="00B8726E"/>
    <w:rsid w:val="00B876E7"/>
    <w:rsid w:val="00B878EA"/>
    <w:rsid w:val="00B903BB"/>
    <w:rsid w:val="00B9041D"/>
    <w:rsid w:val="00B90905"/>
    <w:rsid w:val="00B91C16"/>
    <w:rsid w:val="00B91F53"/>
    <w:rsid w:val="00B93638"/>
    <w:rsid w:val="00B94EAB"/>
    <w:rsid w:val="00BA0399"/>
    <w:rsid w:val="00BA15C9"/>
    <w:rsid w:val="00BA2141"/>
    <w:rsid w:val="00BA2482"/>
    <w:rsid w:val="00BA4193"/>
    <w:rsid w:val="00BA470A"/>
    <w:rsid w:val="00BA4847"/>
    <w:rsid w:val="00BA4885"/>
    <w:rsid w:val="00BB109A"/>
    <w:rsid w:val="00BB2134"/>
    <w:rsid w:val="00BB2957"/>
    <w:rsid w:val="00BB3BE3"/>
    <w:rsid w:val="00BB4462"/>
    <w:rsid w:val="00BB5223"/>
    <w:rsid w:val="00BB58FB"/>
    <w:rsid w:val="00BC0BB0"/>
    <w:rsid w:val="00BC18C4"/>
    <w:rsid w:val="00BC38E2"/>
    <w:rsid w:val="00BC3F45"/>
    <w:rsid w:val="00BC4098"/>
    <w:rsid w:val="00BC548F"/>
    <w:rsid w:val="00BC720C"/>
    <w:rsid w:val="00BC7371"/>
    <w:rsid w:val="00BC76EC"/>
    <w:rsid w:val="00BC78C6"/>
    <w:rsid w:val="00BD22BF"/>
    <w:rsid w:val="00BD2583"/>
    <w:rsid w:val="00BD2AEE"/>
    <w:rsid w:val="00BD2B5F"/>
    <w:rsid w:val="00BD3A4C"/>
    <w:rsid w:val="00BD5A5A"/>
    <w:rsid w:val="00BD739B"/>
    <w:rsid w:val="00BE053D"/>
    <w:rsid w:val="00BE2106"/>
    <w:rsid w:val="00BE2D2A"/>
    <w:rsid w:val="00BE3A84"/>
    <w:rsid w:val="00BE3C0D"/>
    <w:rsid w:val="00BE3C2F"/>
    <w:rsid w:val="00BE49A0"/>
    <w:rsid w:val="00BE5416"/>
    <w:rsid w:val="00BE544B"/>
    <w:rsid w:val="00BE7ADD"/>
    <w:rsid w:val="00BF04EA"/>
    <w:rsid w:val="00BF1BFD"/>
    <w:rsid w:val="00BF2C64"/>
    <w:rsid w:val="00BF45D5"/>
    <w:rsid w:val="00BF4AE9"/>
    <w:rsid w:val="00BF4F4C"/>
    <w:rsid w:val="00C03226"/>
    <w:rsid w:val="00C0331C"/>
    <w:rsid w:val="00C05EC3"/>
    <w:rsid w:val="00C068D8"/>
    <w:rsid w:val="00C07207"/>
    <w:rsid w:val="00C10143"/>
    <w:rsid w:val="00C12BCF"/>
    <w:rsid w:val="00C12F61"/>
    <w:rsid w:val="00C13238"/>
    <w:rsid w:val="00C13771"/>
    <w:rsid w:val="00C1423C"/>
    <w:rsid w:val="00C16F08"/>
    <w:rsid w:val="00C17839"/>
    <w:rsid w:val="00C20383"/>
    <w:rsid w:val="00C20515"/>
    <w:rsid w:val="00C2059C"/>
    <w:rsid w:val="00C20D79"/>
    <w:rsid w:val="00C20D85"/>
    <w:rsid w:val="00C2172D"/>
    <w:rsid w:val="00C242A3"/>
    <w:rsid w:val="00C2617B"/>
    <w:rsid w:val="00C265EA"/>
    <w:rsid w:val="00C27B7C"/>
    <w:rsid w:val="00C32D41"/>
    <w:rsid w:val="00C33CD7"/>
    <w:rsid w:val="00C3411C"/>
    <w:rsid w:val="00C34D76"/>
    <w:rsid w:val="00C34F1F"/>
    <w:rsid w:val="00C35072"/>
    <w:rsid w:val="00C37D83"/>
    <w:rsid w:val="00C40457"/>
    <w:rsid w:val="00C42368"/>
    <w:rsid w:val="00C42BB1"/>
    <w:rsid w:val="00C433E4"/>
    <w:rsid w:val="00C44768"/>
    <w:rsid w:val="00C51A01"/>
    <w:rsid w:val="00C5391E"/>
    <w:rsid w:val="00C53CFC"/>
    <w:rsid w:val="00C53F21"/>
    <w:rsid w:val="00C55E63"/>
    <w:rsid w:val="00C572EC"/>
    <w:rsid w:val="00C626BA"/>
    <w:rsid w:val="00C63B1D"/>
    <w:rsid w:val="00C64235"/>
    <w:rsid w:val="00C67FE0"/>
    <w:rsid w:val="00C731DC"/>
    <w:rsid w:val="00C7348E"/>
    <w:rsid w:val="00C7454C"/>
    <w:rsid w:val="00C74BDF"/>
    <w:rsid w:val="00C75D87"/>
    <w:rsid w:val="00C84DD5"/>
    <w:rsid w:val="00C8572C"/>
    <w:rsid w:val="00C8600C"/>
    <w:rsid w:val="00C86174"/>
    <w:rsid w:val="00C8682D"/>
    <w:rsid w:val="00C86A1F"/>
    <w:rsid w:val="00C86AA5"/>
    <w:rsid w:val="00C86B9C"/>
    <w:rsid w:val="00C87678"/>
    <w:rsid w:val="00C90CFF"/>
    <w:rsid w:val="00C9120C"/>
    <w:rsid w:val="00C92440"/>
    <w:rsid w:val="00C93F6A"/>
    <w:rsid w:val="00C94885"/>
    <w:rsid w:val="00C95741"/>
    <w:rsid w:val="00C95770"/>
    <w:rsid w:val="00C9752C"/>
    <w:rsid w:val="00C97FA6"/>
    <w:rsid w:val="00CA1150"/>
    <w:rsid w:val="00CA1815"/>
    <w:rsid w:val="00CA1838"/>
    <w:rsid w:val="00CA1C25"/>
    <w:rsid w:val="00CA2203"/>
    <w:rsid w:val="00CA50E8"/>
    <w:rsid w:val="00CA589A"/>
    <w:rsid w:val="00CA5AB0"/>
    <w:rsid w:val="00CA5B53"/>
    <w:rsid w:val="00CA5E76"/>
    <w:rsid w:val="00CA7173"/>
    <w:rsid w:val="00CA78D6"/>
    <w:rsid w:val="00CB06AB"/>
    <w:rsid w:val="00CB22DC"/>
    <w:rsid w:val="00CB2686"/>
    <w:rsid w:val="00CB4A0A"/>
    <w:rsid w:val="00CB542D"/>
    <w:rsid w:val="00CC0D99"/>
    <w:rsid w:val="00CC3484"/>
    <w:rsid w:val="00CC5229"/>
    <w:rsid w:val="00CC5623"/>
    <w:rsid w:val="00CC77AD"/>
    <w:rsid w:val="00CD0881"/>
    <w:rsid w:val="00CD099A"/>
    <w:rsid w:val="00CD1163"/>
    <w:rsid w:val="00CD120E"/>
    <w:rsid w:val="00CD1610"/>
    <w:rsid w:val="00CD529D"/>
    <w:rsid w:val="00CD5DAD"/>
    <w:rsid w:val="00CE173A"/>
    <w:rsid w:val="00CE1964"/>
    <w:rsid w:val="00CE28AC"/>
    <w:rsid w:val="00CE3181"/>
    <w:rsid w:val="00CE36D0"/>
    <w:rsid w:val="00CE48DF"/>
    <w:rsid w:val="00CE6185"/>
    <w:rsid w:val="00CF05A9"/>
    <w:rsid w:val="00CF0CD3"/>
    <w:rsid w:val="00CF0F84"/>
    <w:rsid w:val="00CF2AB3"/>
    <w:rsid w:val="00CF2C0C"/>
    <w:rsid w:val="00CF2E3B"/>
    <w:rsid w:val="00CF2F3B"/>
    <w:rsid w:val="00CF34A9"/>
    <w:rsid w:val="00CF4D23"/>
    <w:rsid w:val="00D0121C"/>
    <w:rsid w:val="00D01DF2"/>
    <w:rsid w:val="00D02DF2"/>
    <w:rsid w:val="00D057C1"/>
    <w:rsid w:val="00D05A6F"/>
    <w:rsid w:val="00D05A9C"/>
    <w:rsid w:val="00D07631"/>
    <w:rsid w:val="00D076F7"/>
    <w:rsid w:val="00D07CB0"/>
    <w:rsid w:val="00D1002D"/>
    <w:rsid w:val="00D10ABF"/>
    <w:rsid w:val="00D11C62"/>
    <w:rsid w:val="00D12116"/>
    <w:rsid w:val="00D12BE8"/>
    <w:rsid w:val="00D13E77"/>
    <w:rsid w:val="00D1467D"/>
    <w:rsid w:val="00D15EFA"/>
    <w:rsid w:val="00D16EE2"/>
    <w:rsid w:val="00D2017A"/>
    <w:rsid w:val="00D214D2"/>
    <w:rsid w:val="00D22419"/>
    <w:rsid w:val="00D224F9"/>
    <w:rsid w:val="00D228A8"/>
    <w:rsid w:val="00D22F25"/>
    <w:rsid w:val="00D237CF"/>
    <w:rsid w:val="00D23EFE"/>
    <w:rsid w:val="00D24078"/>
    <w:rsid w:val="00D24431"/>
    <w:rsid w:val="00D25BB7"/>
    <w:rsid w:val="00D26C5C"/>
    <w:rsid w:val="00D26DF8"/>
    <w:rsid w:val="00D2714C"/>
    <w:rsid w:val="00D27708"/>
    <w:rsid w:val="00D27A84"/>
    <w:rsid w:val="00D27E6B"/>
    <w:rsid w:val="00D30544"/>
    <w:rsid w:val="00D32D66"/>
    <w:rsid w:val="00D32E95"/>
    <w:rsid w:val="00D34AC2"/>
    <w:rsid w:val="00D35930"/>
    <w:rsid w:val="00D40AD0"/>
    <w:rsid w:val="00D42297"/>
    <w:rsid w:val="00D42EFD"/>
    <w:rsid w:val="00D4346D"/>
    <w:rsid w:val="00D43712"/>
    <w:rsid w:val="00D44BEB"/>
    <w:rsid w:val="00D45E1C"/>
    <w:rsid w:val="00D4615E"/>
    <w:rsid w:val="00D47221"/>
    <w:rsid w:val="00D476CE"/>
    <w:rsid w:val="00D51556"/>
    <w:rsid w:val="00D5300D"/>
    <w:rsid w:val="00D54186"/>
    <w:rsid w:val="00D5431C"/>
    <w:rsid w:val="00D54615"/>
    <w:rsid w:val="00D548F2"/>
    <w:rsid w:val="00D568EF"/>
    <w:rsid w:val="00D56980"/>
    <w:rsid w:val="00D5737A"/>
    <w:rsid w:val="00D5749B"/>
    <w:rsid w:val="00D57D08"/>
    <w:rsid w:val="00D604E8"/>
    <w:rsid w:val="00D62193"/>
    <w:rsid w:val="00D621F0"/>
    <w:rsid w:val="00D624D8"/>
    <w:rsid w:val="00D6266C"/>
    <w:rsid w:val="00D6277C"/>
    <w:rsid w:val="00D642FD"/>
    <w:rsid w:val="00D66630"/>
    <w:rsid w:val="00D67BA4"/>
    <w:rsid w:val="00D70053"/>
    <w:rsid w:val="00D70F5D"/>
    <w:rsid w:val="00D7129F"/>
    <w:rsid w:val="00D71391"/>
    <w:rsid w:val="00D71FEC"/>
    <w:rsid w:val="00D72B1B"/>
    <w:rsid w:val="00D7335B"/>
    <w:rsid w:val="00D73987"/>
    <w:rsid w:val="00D76704"/>
    <w:rsid w:val="00D76D32"/>
    <w:rsid w:val="00D77499"/>
    <w:rsid w:val="00D81526"/>
    <w:rsid w:val="00D819BD"/>
    <w:rsid w:val="00D82B87"/>
    <w:rsid w:val="00D82C56"/>
    <w:rsid w:val="00D83954"/>
    <w:rsid w:val="00D8411F"/>
    <w:rsid w:val="00D84F87"/>
    <w:rsid w:val="00D859FE"/>
    <w:rsid w:val="00D85C80"/>
    <w:rsid w:val="00D86D0A"/>
    <w:rsid w:val="00D86F37"/>
    <w:rsid w:val="00D87144"/>
    <w:rsid w:val="00D877BB"/>
    <w:rsid w:val="00D92073"/>
    <w:rsid w:val="00D94BFE"/>
    <w:rsid w:val="00D9563F"/>
    <w:rsid w:val="00D97B57"/>
    <w:rsid w:val="00DA0268"/>
    <w:rsid w:val="00DA05C4"/>
    <w:rsid w:val="00DA1362"/>
    <w:rsid w:val="00DA2467"/>
    <w:rsid w:val="00DA340F"/>
    <w:rsid w:val="00DA6069"/>
    <w:rsid w:val="00DA60AF"/>
    <w:rsid w:val="00DA6313"/>
    <w:rsid w:val="00DA6505"/>
    <w:rsid w:val="00DA73A0"/>
    <w:rsid w:val="00DA7BA4"/>
    <w:rsid w:val="00DB1BB8"/>
    <w:rsid w:val="00DB4981"/>
    <w:rsid w:val="00DB4F27"/>
    <w:rsid w:val="00DB6C92"/>
    <w:rsid w:val="00DC01BE"/>
    <w:rsid w:val="00DC1079"/>
    <w:rsid w:val="00DC190C"/>
    <w:rsid w:val="00DC1D92"/>
    <w:rsid w:val="00DC2841"/>
    <w:rsid w:val="00DC29AB"/>
    <w:rsid w:val="00DC6048"/>
    <w:rsid w:val="00DD0597"/>
    <w:rsid w:val="00DD069F"/>
    <w:rsid w:val="00DD0A11"/>
    <w:rsid w:val="00DD0BAB"/>
    <w:rsid w:val="00DD48E2"/>
    <w:rsid w:val="00DD4BD4"/>
    <w:rsid w:val="00DD53E9"/>
    <w:rsid w:val="00DD616B"/>
    <w:rsid w:val="00DD7482"/>
    <w:rsid w:val="00DD7DD2"/>
    <w:rsid w:val="00DE2BF0"/>
    <w:rsid w:val="00DE3024"/>
    <w:rsid w:val="00DE413B"/>
    <w:rsid w:val="00DE4614"/>
    <w:rsid w:val="00DE4616"/>
    <w:rsid w:val="00DE4B67"/>
    <w:rsid w:val="00DE6E58"/>
    <w:rsid w:val="00DE7199"/>
    <w:rsid w:val="00DF0639"/>
    <w:rsid w:val="00DF0C78"/>
    <w:rsid w:val="00DF2074"/>
    <w:rsid w:val="00DF2FC0"/>
    <w:rsid w:val="00DF734E"/>
    <w:rsid w:val="00DF7C22"/>
    <w:rsid w:val="00E00F74"/>
    <w:rsid w:val="00E02D2F"/>
    <w:rsid w:val="00E05A11"/>
    <w:rsid w:val="00E062EC"/>
    <w:rsid w:val="00E068E7"/>
    <w:rsid w:val="00E06F3B"/>
    <w:rsid w:val="00E10F59"/>
    <w:rsid w:val="00E11784"/>
    <w:rsid w:val="00E11FD9"/>
    <w:rsid w:val="00E1203B"/>
    <w:rsid w:val="00E1373A"/>
    <w:rsid w:val="00E1397D"/>
    <w:rsid w:val="00E13DCE"/>
    <w:rsid w:val="00E15661"/>
    <w:rsid w:val="00E1601D"/>
    <w:rsid w:val="00E1749D"/>
    <w:rsid w:val="00E17BC0"/>
    <w:rsid w:val="00E212AC"/>
    <w:rsid w:val="00E22202"/>
    <w:rsid w:val="00E241C6"/>
    <w:rsid w:val="00E2601B"/>
    <w:rsid w:val="00E27215"/>
    <w:rsid w:val="00E27688"/>
    <w:rsid w:val="00E3264C"/>
    <w:rsid w:val="00E33058"/>
    <w:rsid w:val="00E34503"/>
    <w:rsid w:val="00E34504"/>
    <w:rsid w:val="00E34AB2"/>
    <w:rsid w:val="00E34EB0"/>
    <w:rsid w:val="00E35BF2"/>
    <w:rsid w:val="00E37188"/>
    <w:rsid w:val="00E374E4"/>
    <w:rsid w:val="00E37CD0"/>
    <w:rsid w:val="00E4040D"/>
    <w:rsid w:val="00E40C64"/>
    <w:rsid w:val="00E4184B"/>
    <w:rsid w:val="00E41E00"/>
    <w:rsid w:val="00E42343"/>
    <w:rsid w:val="00E43D65"/>
    <w:rsid w:val="00E43DB0"/>
    <w:rsid w:val="00E4465B"/>
    <w:rsid w:val="00E4509B"/>
    <w:rsid w:val="00E46002"/>
    <w:rsid w:val="00E472A5"/>
    <w:rsid w:val="00E477B1"/>
    <w:rsid w:val="00E47973"/>
    <w:rsid w:val="00E516A3"/>
    <w:rsid w:val="00E52103"/>
    <w:rsid w:val="00E52229"/>
    <w:rsid w:val="00E52BD4"/>
    <w:rsid w:val="00E52C1D"/>
    <w:rsid w:val="00E53142"/>
    <w:rsid w:val="00E53EDD"/>
    <w:rsid w:val="00E557D9"/>
    <w:rsid w:val="00E56548"/>
    <w:rsid w:val="00E57785"/>
    <w:rsid w:val="00E6031F"/>
    <w:rsid w:val="00E62E9C"/>
    <w:rsid w:val="00E6618A"/>
    <w:rsid w:val="00E71211"/>
    <w:rsid w:val="00E71F06"/>
    <w:rsid w:val="00E720D9"/>
    <w:rsid w:val="00E7285C"/>
    <w:rsid w:val="00E747F2"/>
    <w:rsid w:val="00E757EE"/>
    <w:rsid w:val="00E80FB8"/>
    <w:rsid w:val="00E81375"/>
    <w:rsid w:val="00E82A81"/>
    <w:rsid w:val="00E82EAD"/>
    <w:rsid w:val="00E83BD1"/>
    <w:rsid w:val="00E83DA2"/>
    <w:rsid w:val="00E84B06"/>
    <w:rsid w:val="00E84DC4"/>
    <w:rsid w:val="00E866F6"/>
    <w:rsid w:val="00E86E9E"/>
    <w:rsid w:val="00E874A7"/>
    <w:rsid w:val="00E878D8"/>
    <w:rsid w:val="00E915E8"/>
    <w:rsid w:val="00E927DA"/>
    <w:rsid w:val="00E92A7F"/>
    <w:rsid w:val="00E93C22"/>
    <w:rsid w:val="00E93F13"/>
    <w:rsid w:val="00E94E79"/>
    <w:rsid w:val="00E951C1"/>
    <w:rsid w:val="00E952B6"/>
    <w:rsid w:val="00E95F17"/>
    <w:rsid w:val="00E960F4"/>
    <w:rsid w:val="00E96F13"/>
    <w:rsid w:val="00E96F84"/>
    <w:rsid w:val="00E97AAE"/>
    <w:rsid w:val="00E97E8C"/>
    <w:rsid w:val="00EA04C5"/>
    <w:rsid w:val="00EA16C1"/>
    <w:rsid w:val="00EA1832"/>
    <w:rsid w:val="00EA19F6"/>
    <w:rsid w:val="00EA25AC"/>
    <w:rsid w:val="00EA2C37"/>
    <w:rsid w:val="00EA2D46"/>
    <w:rsid w:val="00EA4D3C"/>
    <w:rsid w:val="00EA73D3"/>
    <w:rsid w:val="00EA791D"/>
    <w:rsid w:val="00EA7D42"/>
    <w:rsid w:val="00EB00E4"/>
    <w:rsid w:val="00EB1B5F"/>
    <w:rsid w:val="00EB32D3"/>
    <w:rsid w:val="00EB5F65"/>
    <w:rsid w:val="00EB65E2"/>
    <w:rsid w:val="00EB6D52"/>
    <w:rsid w:val="00EB7EDB"/>
    <w:rsid w:val="00EC0432"/>
    <w:rsid w:val="00EC0DD7"/>
    <w:rsid w:val="00EC12FA"/>
    <w:rsid w:val="00EC25FF"/>
    <w:rsid w:val="00EC2B12"/>
    <w:rsid w:val="00EC3AFC"/>
    <w:rsid w:val="00EC4176"/>
    <w:rsid w:val="00EC65AE"/>
    <w:rsid w:val="00EC7BA4"/>
    <w:rsid w:val="00ED0209"/>
    <w:rsid w:val="00ED0CA5"/>
    <w:rsid w:val="00ED19B6"/>
    <w:rsid w:val="00ED28D4"/>
    <w:rsid w:val="00ED548A"/>
    <w:rsid w:val="00ED5BC4"/>
    <w:rsid w:val="00ED5C7F"/>
    <w:rsid w:val="00EE0774"/>
    <w:rsid w:val="00EE12EE"/>
    <w:rsid w:val="00EE2703"/>
    <w:rsid w:val="00EE4108"/>
    <w:rsid w:val="00EE4438"/>
    <w:rsid w:val="00EE4471"/>
    <w:rsid w:val="00EE4E8E"/>
    <w:rsid w:val="00EE5144"/>
    <w:rsid w:val="00EE5879"/>
    <w:rsid w:val="00EE67A6"/>
    <w:rsid w:val="00EE6AB2"/>
    <w:rsid w:val="00EF0859"/>
    <w:rsid w:val="00EF08BA"/>
    <w:rsid w:val="00EF21D8"/>
    <w:rsid w:val="00EF2397"/>
    <w:rsid w:val="00EF3E16"/>
    <w:rsid w:val="00EF42DF"/>
    <w:rsid w:val="00EF4702"/>
    <w:rsid w:val="00EF5724"/>
    <w:rsid w:val="00EF5A52"/>
    <w:rsid w:val="00EF675D"/>
    <w:rsid w:val="00EF6EE6"/>
    <w:rsid w:val="00EF7AFA"/>
    <w:rsid w:val="00EF7FBA"/>
    <w:rsid w:val="00F0244E"/>
    <w:rsid w:val="00F03795"/>
    <w:rsid w:val="00F039EC"/>
    <w:rsid w:val="00F0579B"/>
    <w:rsid w:val="00F05DBB"/>
    <w:rsid w:val="00F07208"/>
    <w:rsid w:val="00F075CA"/>
    <w:rsid w:val="00F079C7"/>
    <w:rsid w:val="00F109C7"/>
    <w:rsid w:val="00F10CF8"/>
    <w:rsid w:val="00F11F0F"/>
    <w:rsid w:val="00F13083"/>
    <w:rsid w:val="00F13DB3"/>
    <w:rsid w:val="00F1444F"/>
    <w:rsid w:val="00F172D2"/>
    <w:rsid w:val="00F17DD7"/>
    <w:rsid w:val="00F207C4"/>
    <w:rsid w:val="00F22C6F"/>
    <w:rsid w:val="00F22E49"/>
    <w:rsid w:val="00F22EB6"/>
    <w:rsid w:val="00F2616C"/>
    <w:rsid w:val="00F2617D"/>
    <w:rsid w:val="00F27362"/>
    <w:rsid w:val="00F31069"/>
    <w:rsid w:val="00F31E86"/>
    <w:rsid w:val="00F326A2"/>
    <w:rsid w:val="00F34119"/>
    <w:rsid w:val="00F34F9A"/>
    <w:rsid w:val="00F36FCE"/>
    <w:rsid w:val="00F37D18"/>
    <w:rsid w:val="00F40464"/>
    <w:rsid w:val="00F4081B"/>
    <w:rsid w:val="00F412E8"/>
    <w:rsid w:val="00F416B2"/>
    <w:rsid w:val="00F421E6"/>
    <w:rsid w:val="00F42D1F"/>
    <w:rsid w:val="00F43897"/>
    <w:rsid w:val="00F43EE3"/>
    <w:rsid w:val="00F463CB"/>
    <w:rsid w:val="00F465C2"/>
    <w:rsid w:val="00F46C99"/>
    <w:rsid w:val="00F47778"/>
    <w:rsid w:val="00F500C6"/>
    <w:rsid w:val="00F50F72"/>
    <w:rsid w:val="00F51676"/>
    <w:rsid w:val="00F5261C"/>
    <w:rsid w:val="00F53094"/>
    <w:rsid w:val="00F540F0"/>
    <w:rsid w:val="00F545F2"/>
    <w:rsid w:val="00F55AA0"/>
    <w:rsid w:val="00F55AF2"/>
    <w:rsid w:val="00F56200"/>
    <w:rsid w:val="00F56931"/>
    <w:rsid w:val="00F56B46"/>
    <w:rsid w:val="00F56D0F"/>
    <w:rsid w:val="00F56FE0"/>
    <w:rsid w:val="00F571E4"/>
    <w:rsid w:val="00F576A3"/>
    <w:rsid w:val="00F57B97"/>
    <w:rsid w:val="00F57EFB"/>
    <w:rsid w:val="00F6180F"/>
    <w:rsid w:val="00F621B0"/>
    <w:rsid w:val="00F63AD4"/>
    <w:rsid w:val="00F64051"/>
    <w:rsid w:val="00F645BB"/>
    <w:rsid w:val="00F64788"/>
    <w:rsid w:val="00F64D4B"/>
    <w:rsid w:val="00F6651F"/>
    <w:rsid w:val="00F70563"/>
    <w:rsid w:val="00F70952"/>
    <w:rsid w:val="00F72398"/>
    <w:rsid w:val="00F726AD"/>
    <w:rsid w:val="00F72C1A"/>
    <w:rsid w:val="00F738CD"/>
    <w:rsid w:val="00F741E9"/>
    <w:rsid w:val="00F80811"/>
    <w:rsid w:val="00F82C2F"/>
    <w:rsid w:val="00F82E56"/>
    <w:rsid w:val="00F83F01"/>
    <w:rsid w:val="00F86A23"/>
    <w:rsid w:val="00F87738"/>
    <w:rsid w:val="00F90C68"/>
    <w:rsid w:val="00F91078"/>
    <w:rsid w:val="00F917F3"/>
    <w:rsid w:val="00F919B1"/>
    <w:rsid w:val="00F91BE8"/>
    <w:rsid w:val="00F92B0D"/>
    <w:rsid w:val="00F93663"/>
    <w:rsid w:val="00F9389E"/>
    <w:rsid w:val="00F94707"/>
    <w:rsid w:val="00F94A8B"/>
    <w:rsid w:val="00F94AD9"/>
    <w:rsid w:val="00F95661"/>
    <w:rsid w:val="00F9721A"/>
    <w:rsid w:val="00F975D8"/>
    <w:rsid w:val="00FA161C"/>
    <w:rsid w:val="00FA1E4F"/>
    <w:rsid w:val="00FA21AD"/>
    <w:rsid w:val="00FA2A77"/>
    <w:rsid w:val="00FA364D"/>
    <w:rsid w:val="00FA7833"/>
    <w:rsid w:val="00FA7A78"/>
    <w:rsid w:val="00FB1928"/>
    <w:rsid w:val="00FB2177"/>
    <w:rsid w:val="00FB2B83"/>
    <w:rsid w:val="00FB4D9B"/>
    <w:rsid w:val="00FB5CB1"/>
    <w:rsid w:val="00FB6AD8"/>
    <w:rsid w:val="00FB6D7C"/>
    <w:rsid w:val="00FC03B0"/>
    <w:rsid w:val="00FC0AB4"/>
    <w:rsid w:val="00FC102F"/>
    <w:rsid w:val="00FC1F15"/>
    <w:rsid w:val="00FC3352"/>
    <w:rsid w:val="00FC3733"/>
    <w:rsid w:val="00FC3AE8"/>
    <w:rsid w:val="00FC4888"/>
    <w:rsid w:val="00FC59AF"/>
    <w:rsid w:val="00FC6255"/>
    <w:rsid w:val="00FC6D1E"/>
    <w:rsid w:val="00FC6FE0"/>
    <w:rsid w:val="00FC762E"/>
    <w:rsid w:val="00FD0E9C"/>
    <w:rsid w:val="00FD0EBC"/>
    <w:rsid w:val="00FD1411"/>
    <w:rsid w:val="00FD21D5"/>
    <w:rsid w:val="00FD46C6"/>
    <w:rsid w:val="00FD4FC2"/>
    <w:rsid w:val="00FD6833"/>
    <w:rsid w:val="00FD730E"/>
    <w:rsid w:val="00FE1581"/>
    <w:rsid w:val="00FE1608"/>
    <w:rsid w:val="00FE2CE9"/>
    <w:rsid w:val="00FE3981"/>
    <w:rsid w:val="00FE40DD"/>
    <w:rsid w:val="00FE492A"/>
    <w:rsid w:val="00FE4A2C"/>
    <w:rsid w:val="00FE62F4"/>
    <w:rsid w:val="00FE62F9"/>
    <w:rsid w:val="00FE6C6B"/>
    <w:rsid w:val="00FF2246"/>
    <w:rsid w:val="00FF70F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bidi="he-IL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6145">
      <o:colormru v:ext="edit" colors="#dee9f2,#e7eff5,#d3e1ed"/>
    </o:shapedefaults>
    <o:shapelayout v:ext="edit">
      <o:idmap v:ext="edit" data="1"/>
    </o:shapelayout>
  </w:shapeDefaults>
  <w:decimalSymbol w:val="."/>
  <w:listSeparator w:val=","/>
  <w14:docId w14:val="5A5B96B3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he-IL"/>
      </w:rPr>
    </w:rPrDefault>
    <w:pPrDefault>
      <w:pPr>
        <w:bidi/>
      </w:pPr>
    </w:pPrDefault>
  </w:docDefaults>
  <w:latentStyles w:defLockedState="1" w:defUIPriority="99" w:defSemiHidden="0" w:defUnhideWhenUsed="0" w:defQFormat="0" w:count="376">
    <w:lsdException w:name="Normal" w:locked="0" w:uiPriority="16"/>
    <w:lsdException w:name="heading 1" w:locked="0" w:uiPriority="4"/>
    <w:lsdException w:name="heading 2" w:locked="0" w:semiHidden="1" w:uiPriority="6" w:unhideWhenUsed="1"/>
    <w:lsdException w:name="heading 3" w:locked="0" w:semiHidden="1" w:uiPriority="9" w:unhideWhenUsed="1"/>
    <w:lsdException w:name="heading 4" w:locked="0" w:semiHidden="1" w:uiPriority="31" w:unhideWhenUsed="1"/>
    <w:lsdException w:name="heading 5" w:locked="0" w:semiHidden="1" w:uiPriority="31" w:unhideWhenUsed="1"/>
    <w:lsdException w:name="heading 6" w:locked="0" w:semiHidden="1" w:uiPriority="31" w:unhideWhenUsed="1"/>
    <w:lsdException w:name="heading 7" w:locked="0" w:semiHidden="1" w:uiPriority="31" w:unhideWhenUsed="1" w:qFormat="1"/>
    <w:lsdException w:name="heading 8" w:locked="0" w:semiHidden="1" w:uiPriority="31" w:unhideWhenUsed="1" w:qFormat="1"/>
    <w:lsdException w:name="heading 9" w:locked="0" w:semiHidden="1" w:uiPriority="3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locked="0" w:semiHidden="1" w:uiPriority="39" w:unhideWhenUsed="1"/>
    <w:lsdException w:name="toc 2" w:locked="0" w:semiHidden="1" w:uiPriority="13" w:unhideWhenUsed="1"/>
    <w:lsdException w:name="toc 3" w:locked="0" w:semiHidden="1" w:uiPriority="13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locked="0" w:semiHidden="1" w:uiPriority="0" w:unhideWhenUsed="1"/>
    <w:lsdException w:name="footer" w:locked="0" w:semiHidden="1" w:unhideWhenUsed="1"/>
    <w:lsdException w:name="index heading" w:semiHidden="1" w:unhideWhenUsed="1"/>
    <w:lsdException w:name="caption" w:locked="0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locked="0" w:uiPriority="10" w:qFormat="1"/>
    <w:lsdException w:name="Closing" w:semiHidden="1" w:unhideWhenUsed="1"/>
    <w:lsdException w:name="Signature" w:semiHidden="1" w:unhideWhenUsed="1"/>
    <w:lsdException w:name="Default Paragraph Font" w:locked="0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locked="0" w:uiPriority="19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locked="0" w:semiHidden="1" w:unhideWhenUsed="1"/>
    <w:lsdException w:name="FollowedHyperlink" w:semiHidden="1" w:unhideWhenUsed="1"/>
    <w:lsdException w:name="Strong" w:locked="0" w:uiPriority="22" w:qFormat="1"/>
    <w:lsdException w:name="Emphasis" w:locked="0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locked="0" w:semiHidden="1" w:unhideWhenUsed="1"/>
    <w:lsdException w:name="HTML Bottom of Form" w:locked="0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locked="0" w:semiHidden="1" w:unhideWhenUsed="1"/>
    <w:lsdException w:name="annotation subject" w:semiHidden="1" w:unhideWhenUsed="1"/>
    <w:lsdException w:name="No List" w:locked="0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locked="0" w:uiPriority="39"/>
    <w:lsdException w:name="Table Theme" w:semiHidden="1" w:unhideWhenUsed="1"/>
    <w:lsdException w:name="Placeholder Text" w:locked="0" w:semiHidden="1"/>
    <w:lsdException w:name="No Spacing" w:locked="0" w:uiPriority="14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locked="0" w:semiHidden="1"/>
    <w:lsdException w:name="List Paragraph" w:locked="0" w:uiPriority="34"/>
    <w:lsdException w:name="Quote" w:locked="0" w:uiPriority="29" w:qFormat="1"/>
    <w:lsdException w:name="Intense Quote" w:locked="0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locked="0" w:uiPriority="19" w:qFormat="1"/>
    <w:lsdException w:name="Intense Emphasis" w:locked="0" w:uiPriority="21" w:qFormat="1"/>
    <w:lsdException w:name="Subtle Reference" w:locked="0" w:uiPriority="31" w:qFormat="1"/>
    <w:lsdException w:name="Intense Reference" w:locked="0" w:uiPriority="32" w:qFormat="1"/>
    <w:lsdException w:name="Book Title" w:locked="0" w:uiPriority="33" w:qFormat="1"/>
    <w:lsdException w:name="Bibliography" w:semiHidden="1" w:uiPriority="37" w:unhideWhenUsed="1"/>
    <w:lsdException w:name="TOC Heading" w:locked="0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locked="0" w:semiHidden="1" w:unhideWhenUsed="1"/>
    <w:lsdException w:name="Smart Hyperlink" w:locked="0" w:semiHidden="1" w:unhideWhenUsed="1"/>
    <w:lsdException w:name="Hashtag" w:locked="0" w:semiHidden="1" w:unhideWhenUsed="1"/>
    <w:lsdException w:name="Unresolved Mention" w:locked="0" w:semiHidden="1" w:unhideWhenUsed="1"/>
    <w:lsdException w:name="Smart Link" w:locked="0" w:semiHidden="1" w:unhideWhenUsed="1"/>
  </w:latentStyles>
  <w:style w:type="paragraph" w:default="1" w:styleId="Normal">
    <w:name w:val="Normal"/>
    <w:uiPriority w:val="16"/>
    <w:unhideWhenUsed/>
    <w:rsid w:val="00730151"/>
    <w:pPr>
      <w:widowControl w:val="0"/>
      <w:contextualSpacing/>
    </w:pPr>
    <w:rPr>
      <w:rFonts w:ascii="David" w:hAnsi="David" w:cs="David"/>
    </w:rPr>
  </w:style>
  <w:style w:type="paragraph" w:styleId="Heading1">
    <w:name w:val="heading 1"/>
    <w:next w:val="Norm"/>
    <w:link w:val="Heading1Char"/>
    <w:uiPriority w:val="2"/>
    <w:locked/>
    <w:rsid w:val="006B5273"/>
    <w:pPr>
      <w:framePr w:w="10773" w:wrap="notBeside" w:vAnchor="text" w:hAnchor="text" w:xAlign="center" w:y="1"/>
      <w:widowControl w:val="0"/>
      <w:numPr>
        <w:numId w:val="17"/>
      </w:numPr>
      <w:shd w:val="clear" w:color="CCECFF" w:fill="AD006C"/>
      <w:outlineLvl w:val="0"/>
    </w:pPr>
    <w:rPr>
      <w:rFonts w:asciiTheme="minorBidi" w:eastAsia="Arial" w:hAnsiTheme="minorBidi"/>
      <w:b/>
      <w:bCs/>
      <w:color w:val="FFFFFF" w:themeColor="background1"/>
      <w:sz w:val="26"/>
      <w:szCs w:val="26"/>
      <w:lang w:eastAsia="he-IL"/>
    </w:rPr>
  </w:style>
  <w:style w:type="paragraph" w:styleId="Heading2">
    <w:name w:val="heading 2"/>
    <w:basedOn w:val="Heading1"/>
    <w:next w:val="Norm"/>
    <w:link w:val="Heading2Char"/>
    <w:uiPriority w:val="3"/>
    <w:locked/>
    <w:rsid w:val="006B5273"/>
    <w:pPr>
      <w:framePr w:wrap="notBeside"/>
      <w:numPr>
        <w:ilvl w:val="1"/>
      </w:numPr>
      <w:shd w:val="clear" w:color="FFFFFF" w:themeColor="background1" w:fill="231E50"/>
      <w:outlineLvl w:val="1"/>
    </w:pPr>
    <w:rPr>
      <w:rFonts w:eastAsiaTheme="majorEastAsia"/>
      <w:sz w:val="24"/>
      <w:szCs w:val="24"/>
    </w:rPr>
  </w:style>
  <w:style w:type="paragraph" w:styleId="Heading3">
    <w:name w:val="heading 3"/>
    <w:next w:val="Norm"/>
    <w:link w:val="Heading3Char"/>
    <w:uiPriority w:val="4"/>
    <w:locked/>
    <w:rsid w:val="006B5273"/>
    <w:pPr>
      <w:framePr w:w="10773" w:wrap="notBeside" w:vAnchor="text" w:hAnchor="text" w:xAlign="center" w:y="1"/>
      <w:numPr>
        <w:ilvl w:val="2"/>
        <w:numId w:val="17"/>
      </w:numPr>
      <w:shd w:val="clear" w:color="FFFFFF" w:themeColor="background1" w:fill="574388"/>
      <w:outlineLvl w:val="2"/>
    </w:pPr>
    <w:rPr>
      <w:rFonts w:asciiTheme="minorBidi" w:eastAsiaTheme="majorEastAsia" w:hAnsiTheme="minorBidi"/>
      <w:b/>
      <w:bCs/>
      <w:color w:val="FFFFFF" w:themeColor="background1"/>
      <w:lang w:eastAsia="he-IL"/>
    </w:rPr>
  </w:style>
  <w:style w:type="paragraph" w:styleId="Heading4">
    <w:name w:val="heading 4"/>
    <w:basedOn w:val="Norm"/>
    <w:next w:val="Normal"/>
    <w:link w:val="Heading4Char"/>
    <w:uiPriority w:val="31"/>
    <w:semiHidden/>
    <w:locked/>
    <w:rsid w:val="006B5273"/>
    <w:pPr>
      <w:outlineLvl w:val="3"/>
    </w:pPr>
  </w:style>
  <w:style w:type="paragraph" w:styleId="Heading5">
    <w:name w:val="heading 5"/>
    <w:basedOn w:val="Heading4"/>
    <w:next w:val="Normal"/>
    <w:link w:val="Heading5Char"/>
    <w:uiPriority w:val="31"/>
    <w:semiHidden/>
    <w:locked/>
    <w:rsid w:val="006B5273"/>
    <w:pPr>
      <w:outlineLvl w:val="4"/>
    </w:pPr>
  </w:style>
  <w:style w:type="paragraph" w:styleId="Heading6">
    <w:name w:val="heading 6"/>
    <w:basedOn w:val="Norm"/>
    <w:next w:val="Normal"/>
    <w:link w:val="Heading6Char"/>
    <w:uiPriority w:val="31"/>
    <w:semiHidden/>
    <w:locked/>
    <w:rsid w:val="006B5273"/>
    <w:pPr>
      <w:outlineLvl w:val="5"/>
    </w:pPr>
  </w:style>
  <w:style w:type="paragraph" w:styleId="Heading7">
    <w:name w:val="heading 7"/>
    <w:basedOn w:val="Normal"/>
    <w:next w:val="Normal"/>
    <w:link w:val="Heading7Char"/>
    <w:uiPriority w:val="31"/>
    <w:semiHidden/>
    <w:locked/>
    <w:rsid w:val="006B5273"/>
    <w:pPr>
      <w:keepNext/>
      <w:keepLines/>
      <w:bidi w:val="0"/>
      <w:spacing w:before="40"/>
      <w:outlineLvl w:val="6"/>
    </w:pPr>
    <w:rPr>
      <w:rFonts w:asciiTheme="majorHAnsi" w:eastAsiaTheme="majorEastAsia" w:hAnsiTheme="majorHAnsi" w:cstheme="majorBidi"/>
      <w:i/>
      <w:iCs/>
      <w:color w:val="375623" w:themeColor="accent1" w:themeShade="7F"/>
    </w:rPr>
  </w:style>
  <w:style w:type="paragraph" w:styleId="Heading8">
    <w:name w:val="heading 8"/>
    <w:basedOn w:val="Norm"/>
    <w:next w:val="Norm"/>
    <w:link w:val="Heading8Char"/>
    <w:uiPriority w:val="31"/>
    <w:semiHidden/>
    <w:unhideWhenUsed/>
    <w:locked/>
    <w:rsid w:val="006B5273"/>
    <w:pPr>
      <w:keepNext/>
      <w:keepLines/>
      <w:numPr>
        <w:ilvl w:val="7"/>
        <w:numId w:val="17"/>
      </w:numPr>
      <w:bidi w:val="0"/>
      <w:spacing w:before="4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Heading9">
    <w:name w:val="heading 9"/>
    <w:basedOn w:val="Normal"/>
    <w:next w:val="Normal"/>
    <w:link w:val="Heading9Char"/>
    <w:uiPriority w:val="31"/>
    <w:semiHidden/>
    <w:unhideWhenUsed/>
    <w:qFormat/>
    <w:locked/>
    <w:rsid w:val="006B5273"/>
    <w:pPr>
      <w:keepNext/>
      <w:keepLines/>
      <w:numPr>
        <w:ilvl w:val="8"/>
        <w:numId w:val="17"/>
      </w:numPr>
      <w:bidi w:val="0"/>
      <w:spacing w:before="4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locked/>
    <w:rsid w:val="006B527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Heading1Char">
    <w:name w:val="Heading 1 Char"/>
    <w:basedOn w:val="DefaultParagraphFont"/>
    <w:link w:val="Heading1"/>
    <w:uiPriority w:val="2"/>
    <w:rsid w:val="006B5273"/>
    <w:rPr>
      <w:rFonts w:asciiTheme="minorBidi" w:eastAsia="Arial" w:hAnsiTheme="minorBidi"/>
      <w:b/>
      <w:bCs/>
      <w:color w:val="FFFFFF" w:themeColor="background1"/>
      <w:sz w:val="26"/>
      <w:szCs w:val="26"/>
      <w:shd w:val="clear" w:color="CCECFF" w:fill="AD006C"/>
      <w:lang w:eastAsia="he-IL"/>
    </w:rPr>
  </w:style>
  <w:style w:type="character" w:customStyle="1" w:styleId="Heading2Char">
    <w:name w:val="Heading 2 Char"/>
    <w:basedOn w:val="DefaultParagraphFont"/>
    <w:link w:val="Heading2"/>
    <w:uiPriority w:val="3"/>
    <w:rsid w:val="006B5273"/>
    <w:rPr>
      <w:rFonts w:asciiTheme="minorBidi" w:eastAsiaTheme="majorEastAsia" w:hAnsiTheme="minorBidi"/>
      <w:b/>
      <w:bCs/>
      <w:color w:val="FFFFFF" w:themeColor="background1"/>
      <w:sz w:val="24"/>
      <w:szCs w:val="24"/>
      <w:shd w:val="clear" w:color="FFFFFF" w:themeColor="background1" w:fill="231E50"/>
      <w:lang w:eastAsia="he-IL"/>
    </w:rPr>
  </w:style>
  <w:style w:type="character" w:customStyle="1" w:styleId="Heading3Char">
    <w:name w:val="Heading 3 Char"/>
    <w:basedOn w:val="DefaultParagraphFont"/>
    <w:link w:val="Heading3"/>
    <w:uiPriority w:val="4"/>
    <w:rsid w:val="006B5273"/>
    <w:rPr>
      <w:rFonts w:asciiTheme="minorBidi" w:eastAsiaTheme="majorEastAsia" w:hAnsiTheme="minorBidi"/>
      <w:b/>
      <w:bCs/>
      <w:color w:val="FFFFFF" w:themeColor="background1"/>
      <w:shd w:val="clear" w:color="FFFFFF" w:themeColor="background1" w:fill="574388"/>
      <w:lang w:eastAsia="he-IL"/>
    </w:rPr>
  </w:style>
  <w:style w:type="character" w:customStyle="1" w:styleId="Heading4Char">
    <w:name w:val="Heading 4 Char"/>
    <w:basedOn w:val="DefaultParagraphFont"/>
    <w:link w:val="Heading4"/>
    <w:uiPriority w:val="31"/>
    <w:semiHidden/>
    <w:rsid w:val="006B5273"/>
    <w:rPr>
      <w:rFonts w:ascii="Arial" w:hAnsi="Arial" w:cs="Arial"/>
    </w:rPr>
  </w:style>
  <w:style w:type="character" w:customStyle="1" w:styleId="Heading5Char">
    <w:name w:val="Heading 5 Char"/>
    <w:basedOn w:val="DefaultParagraphFont"/>
    <w:link w:val="Heading5"/>
    <w:uiPriority w:val="31"/>
    <w:semiHidden/>
    <w:rsid w:val="006B5273"/>
    <w:rPr>
      <w:rFonts w:ascii="Arial" w:hAnsi="Arial" w:cs="Arial"/>
    </w:rPr>
  </w:style>
  <w:style w:type="character" w:customStyle="1" w:styleId="Heading6Char">
    <w:name w:val="Heading 6 Char"/>
    <w:basedOn w:val="DefaultParagraphFont"/>
    <w:link w:val="Heading6"/>
    <w:uiPriority w:val="31"/>
    <w:semiHidden/>
    <w:rsid w:val="006B5273"/>
    <w:rPr>
      <w:rFonts w:ascii="Arial" w:hAnsi="Arial" w:cs="Arial"/>
    </w:rPr>
  </w:style>
  <w:style w:type="character" w:customStyle="1" w:styleId="Heading7Char">
    <w:name w:val="Heading 7 Char"/>
    <w:basedOn w:val="DefaultParagraphFont"/>
    <w:link w:val="Heading7"/>
    <w:uiPriority w:val="31"/>
    <w:semiHidden/>
    <w:rsid w:val="006B5273"/>
    <w:rPr>
      <w:rFonts w:asciiTheme="majorHAnsi" w:eastAsiaTheme="majorEastAsia" w:hAnsiTheme="majorHAnsi" w:cstheme="majorBidi"/>
      <w:i/>
      <w:iCs/>
      <w:color w:val="375623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31"/>
    <w:semiHidden/>
    <w:rsid w:val="006B5273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Heading9Char">
    <w:name w:val="Heading 9 Char"/>
    <w:basedOn w:val="DefaultParagraphFont"/>
    <w:link w:val="Heading9"/>
    <w:uiPriority w:val="31"/>
    <w:semiHidden/>
    <w:rsid w:val="006B5273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paragraph" w:styleId="Caption">
    <w:name w:val="caption"/>
    <w:basedOn w:val="Normal"/>
    <w:next w:val="Normal"/>
    <w:uiPriority w:val="35"/>
    <w:semiHidden/>
    <w:unhideWhenUsed/>
    <w:qFormat/>
    <w:locked/>
    <w:rsid w:val="006B5273"/>
    <w:pPr>
      <w:bidi w:val="0"/>
      <w:spacing w:after="200"/>
    </w:pPr>
    <w:rPr>
      <w:i/>
      <w:iCs/>
      <w:color w:val="62A39F" w:themeColor="text2"/>
      <w:sz w:val="18"/>
      <w:szCs w:val="18"/>
    </w:rPr>
  </w:style>
  <w:style w:type="paragraph" w:styleId="Title">
    <w:name w:val="Title"/>
    <w:basedOn w:val="Normal"/>
    <w:next w:val="Normal"/>
    <w:link w:val="TitleChar"/>
    <w:uiPriority w:val="23"/>
    <w:locked/>
    <w:rsid w:val="006B5273"/>
    <w:pPr>
      <w:bidi w:val="0"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23"/>
    <w:rsid w:val="006B5273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24"/>
    <w:semiHidden/>
    <w:locked/>
    <w:rsid w:val="006B5273"/>
    <w:pPr>
      <w:numPr>
        <w:ilvl w:val="1"/>
      </w:numPr>
      <w:bidi w:val="0"/>
    </w:pPr>
    <w:rPr>
      <w:rFonts w:eastAsiaTheme="minorEastAsia"/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24"/>
    <w:semiHidden/>
    <w:rsid w:val="006B5273"/>
    <w:rPr>
      <w:rFonts w:ascii="Arial" w:eastAsiaTheme="minorEastAsia" w:hAnsi="Arial" w:cs="Arial"/>
      <w:color w:val="5A5A5A" w:themeColor="text1" w:themeTint="A5"/>
      <w:spacing w:val="15"/>
    </w:rPr>
  </w:style>
  <w:style w:type="character" w:styleId="Strong">
    <w:name w:val="Strong"/>
    <w:basedOn w:val="DefaultParagraphFont"/>
    <w:uiPriority w:val="27"/>
    <w:semiHidden/>
    <w:locked/>
    <w:rsid w:val="006B5273"/>
    <w:rPr>
      <w:b/>
      <w:bCs/>
    </w:rPr>
  </w:style>
  <w:style w:type="character" w:styleId="Emphasis">
    <w:name w:val="Emphasis"/>
    <w:basedOn w:val="DefaultParagraphFont"/>
    <w:uiPriority w:val="29"/>
    <w:semiHidden/>
    <w:locked/>
    <w:rsid w:val="006B5273"/>
    <w:rPr>
      <w:i/>
      <w:iCs/>
    </w:rPr>
  </w:style>
  <w:style w:type="paragraph" w:styleId="NoSpacing">
    <w:name w:val="No Spacing"/>
    <w:uiPriority w:val="20"/>
    <w:semiHidden/>
    <w:locked/>
    <w:rsid w:val="006B5273"/>
  </w:style>
  <w:style w:type="paragraph" w:styleId="Quote">
    <w:name w:val="Quote"/>
    <w:basedOn w:val="Normal"/>
    <w:next w:val="Normal"/>
    <w:link w:val="QuoteChar"/>
    <w:uiPriority w:val="29"/>
    <w:semiHidden/>
    <w:locked/>
    <w:rsid w:val="006B5273"/>
    <w:pPr>
      <w:bidi w:val="0"/>
      <w:spacing w:before="20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semiHidden/>
    <w:rsid w:val="006B5273"/>
    <w:rPr>
      <w:rFonts w:ascii="Arial" w:hAnsi="Arial" w:cs="Arial"/>
      <w:i/>
      <w:iCs/>
      <w:color w:val="404040" w:themeColor="text1" w:themeTint="BF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locked/>
    <w:rsid w:val="006B5273"/>
    <w:pPr>
      <w:pBdr>
        <w:top w:val="single" w:sz="4" w:space="10" w:color="70AD47" w:themeColor="accent1"/>
        <w:bottom w:val="single" w:sz="4" w:space="10" w:color="70AD47" w:themeColor="accent1"/>
      </w:pBdr>
      <w:bidi w:val="0"/>
      <w:spacing w:before="360" w:after="360"/>
      <w:ind w:left="864" w:right="864"/>
      <w:jc w:val="center"/>
    </w:pPr>
    <w:rPr>
      <w:i/>
      <w:iCs/>
      <w:color w:val="70AD47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sid w:val="006B5273"/>
    <w:rPr>
      <w:rFonts w:ascii="Arial" w:hAnsi="Arial" w:cs="Arial"/>
      <w:i/>
      <w:iCs/>
      <w:color w:val="70AD47" w:themeColor="accent1"/>
    </w:rPr>
  </w:style>
  <w:style w:type="character" w:styleId="SubtleEmphasis">
    <w:name w:val="Subtle Emphasis"/>
    <w:basedOn w:val="DefaultParagraphFont"/>
    <w:uiPriority w:val="24"/>
    <w:semiHidden/>
    <w:locked/>
    <w:rsid w:val="006B5273"/>
    <w:rPr>
      <w:i/>
      <w:iCs/>
      <w:color w:val="404040" w:themeColor="text1" w:themeTint="BF"/>
    </w:rPr>
  </w:style>
  <w:style w:type="character" w:styleId="IntenseEmphasis">
    <w:name w:val="Intense Emphasis"/>
    <w:basedOn w:val="DefaultParagraphFont"/>
    <w:uiPriority w:val="26"/>
    <w:semiHidden/>
    <w:locked/>
    <w:rsid w:val="006B5273"/>
    <w:rPr>
      <w:i/>
      <w:iCs/>
      <w:color w:val="70AD47" w:themeColor="accent1"/>
    </w:rPr>
  </w:style>
  <w:style w:type="character" w:styleId="SubtleReference">
    <w:name w:val="Subtle Reference"/>
    <w:basedOn w:val="DefaultParagraphFont"/>
    <w:uiPriority w:val="31"/>
    <w:semiHidden/>
    <w:locked/>
    <w:rsid w:val="006B5273"/>
    <w:rPr>
      <w:smallCaps/>
      <w:color w:val="5A5A5A" w:themeColor="text1" w:themeTint="A5"/>
    </w:rPr>
  </w:style>
  <w:style w:type="character" w:styleId="IntenseReference">
    <w:name w:val="Intense Reference"/>
    <w:basedOn w:val="DefaultParagraphFont"/>
    <w:uiPriority w:val="32"/>
    <w:semiHidden/>
    <w:locked/>
    <w:rsid w:val="006B5273"/>
    <w:rPr>
      <w:b/>
      <w:bCs/>
      <w:smallCaps/>
      <w:color w:val="70AD47" w:themeColor="accent1"/>
      <w:spacing w:val="5"/>
    </w:rPr>
  </w:style>
  <w:style w:type="character" w:styleId="BookTitle">
    <w:name w:val="Book Title"/>
    <w:basedOn w:val="DefaultParagraphFont"/>
    <w:uiPriority w:val="33"/>
    <w:semiHidden/>
    <w:locked/>
    <w:rsid w:val="006B5273"/>
    <w:rPr>
      <w:b/>
      <w:bCs/>
      <w:i/>
      <w:iCs/>
      <w:spacing w:val="5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locked/>
    <w:rsid w:val="006B5273"/>
    <w:pPr>
      <w:framePr w:wrap="around" w:vAnchor="margin"/>
      <w:outlineLvl w:val="9"/>
    </w:pPr>
  </w:style>
  <w:style w:type="paragraph" w:customStyle="1" w:styleId="Norm">
    <w:name w:val="Norm"/>
    <w:link w:val="NormChar"/>
    <w:qFormat/>
    <w:locked/>
    <w:rsid w:val="006B5273"/>
    <w:pPr>
      <w:widowControl w:val="0"/>
      <w:tabs>
        <w:tab w:val="left" w:pos="397"/>
        <w:tab w:val="left" w:pos="794"/>
        <w:tab w:val="left" w:pos="1191"/>
        <w:tab w:val="left" w:pos="1588"/>
        <w:tab w:val="left" w:pos="1985"/>
        <w:tab w:val="left" w:pos="2381"/>
        <w:tab w:val="left" w:pos="2778"/>
      </w:tabs>
      <w:contextualSpacing/>
    </w:pPr>
    <w:rPr>
      <w:rFonts w:ascii="Arial" w:hAnsi="Arial" w:cs="Arial"/>
    </w:rPr>
  </w:style>
  <w:style w:type="paragraph" w:customStyle="1" w:styleId="Bullet">
    <w:name w:val="Bullet"/>
    <w:basedOn w:val="Norm"/>
    <w:next w:val="Norm"/>
    <w:uiPriority w:val="8"/>
    <w:qFormat/>
    <w:locked/>
    <w:rsid w:val="006B5273"/>
    <w:pPr>
      <w:numPr>
        <w:numId w:val="1"/>
      </w:numPr>
    </w:pPr>
    <w:rPr>
      <w:lang w:eastAsia="he-IL"/>
    </w:rPr>
  </w:style>
  <w:style w:type="paragraph" w:styleId="ListParagraph">
    <w:name w:val="List Paragraph"/>
    <w:basedOn w:val="Normal"/>
    <w:uiPriority w:val="34"/>
    <w:semiHidden/>
    <w:locked/>
    <w:rsid w:val="006B5273"/>
    <w:pPr>
      <w:ind w:left="794"/>
    </w:pPr>
  </w:style>
  <w:style w:type="paragraph" w:styleId="TOC1">
    <w:name w:val="toc 1"/>
    <w:next w:val="Norm"/>
    <w:uiPriority w:val="39"/>
    <w:unhideWhenUsed/>
    <w:locked/>
    <w:rsid w:val="006B5273"/>
    <w:pPr>
      <w:spacing w:after="20"/>
      <w:ind w:left="1418" w:hanging="1021"/>
      <w:contextualSpacing/>
    </w:pPr>
    <w:rPr>
      <w:rFonts w:ascii="Arial" w:eastAsiaTheme="minorEastAsia" w:hAnsi="Arial" w:cs="Arial"/>
      <w:b/>
      <w:bCs/>
      <w:noProof/>
      <w:color w:val="002060"/>
      <w:sz w:val="28"/>
      <w:szCs w:val="28"/>
    </w:rPr>
  </w:style>
  <w:style w:type="paragraph" w:styleId="TOC2">
    <w:name w:val="toc 2"/>
    <w:next w:val="Norm"/>
    <w:uiPriority w:val="18"/>
    <w:unhideWhenUsed/>
    <w:locked/>
    <w:rsid w:val="006B5273"/>
    <w:pPr>
      <w:spacing w:after="20"/>
      <w:ind w:left="1418" w:hanging="1021"/>
      <w:contextualSpacing/>
    </w:pPr>
    <w:rPr>
      <w:rFonts w:asciiTheme="minorBidi" w:eastAsiaTheme="minorEastAsia" w:hAnsiTheme="minorBidi"/>
      <w:noProof/>
      <w:color w:val="002060"/>
    </w:rPr>
  </w:style>
  <w:style w:type="character" w:styleId="Hyperlink">
    <w:name w:val="Hyperlink"/>
    <w:uiPriority w:val="99"/>
    <w:unhideWhenUsed/>
    <w:locked/>
    <w:rsid w:val="006B5273"/>
    <w:rPr>
      <w:rFonts w:ascii="Arial" w:hAnsi="Arial" w:cs="Arial"/>
      <w:b/>
      <w:bCs/>
      <w:iCs w:val="0"/>
      <w:caps w:val="0"/>
      <w:smallCaps w:val="0"/>
      <w:strike w:val="0"/>
      <w:dstrike w:val="0"/>
      <w:vanish w:val="0"/>
      <w:color w:val="1F4E79" w:themeColor="accent3" w:themeShade="80"/>
      <w:sz w:val="20"/>
      <w:szCs w:val="20"/>
      <w:u w:val="none"/>
      <w:vertAlign w:val="baseline"/>
    </w:rPr>
  </w:style>
  <w:style w:type="paragraph" w:styleId="TOC3">
    <w:name w:val="toc 3"/>
    <w:next w:val="Norm"/>
    <w:uiPriority w:val="18"/>
    <w:unhideWhenUsed/>
    <w:locked/>
    <w:rsid w:val="006B5273"/>
    <w:pPr>
      <w:spacing w:after="20"/>
      <w:ind w:left="1418" w:hanging="1021"/>
      <w:contextualSpacing/>
    </w:pPr>
    <w:rPr>
      <w:rFonts w:ascii="Arial" w:eastAsiaTheme="minorEastAsia" w:hAnsi="Arial" w:cs="Arial"/>
      <w:noProof/>
      <w:color w:val="20394D" w:themeColor="accent2" w:themeShade="40"/>
      <w:sz w:val="20"/>
      <w:szCs w:val="20"/>
    </w:rPr>
  </w:style>
  <w:style w:type="character" w:styleId="PlaceholderText">
    <w:name w:val="Placeholder Text"/>
    <w:basedOn w:val="DefaultParagraphFont"/>
    <w:uiPriority w:val="99"/>
    <w:semiHidden/>
    <w:locked/>
    <w:rsid w:val="006B5273"/>
    <w:rPr>
      <w:color w:val="808080"/>
    </w:rPr>
  </w:style>
  <w:style w:type="paragraph" w:customStyle="1" w:styleId="Numer">
    <w:name w:val="Numer"/>
    <w:basedOn w:val="Norm"/>
    <w:uiPriority w:val="8"/>
    <w:qFormat/>
    <w:rsid w:val="006B5273"/>
    <w:pPr>
      <w:numPr>
        <w:numId w:val="13"/>
      </w:numPr>
    </w:pPr>
  </w:style>
  <w:style w:type="paragraph" w:styleId="List">
    <w:name w:val="List"/>
    <w:basedOn w:val="Normal"/>
    <w:uiPriority w:val="99"/>
    <w:semiHidden/>
    <w:unhideWhenUsed/>
    <w:locked/>
    <w:rsid w:val="006B5273"/>
    <w:pPr>
      <w:ind w:left="397" w:hanging="397"/>
    </w:pPr>
  </w:style>
  <w:style w:type="paragraph" w:styleId="BalloonText">
    <w:name w:val="Balloon Text"/>
    <w:basedOn w:val="Normal"/>
    <w:link w:val="BalloonTextChar"/>
    <w:uiPriority w:val="99"/>
    <w:semiHidden/>
    <w:unhideWhenUsed/>
    <w:locked/>
    <w:rsid w:val="006B5273"/>
    <w:rPr>
      <w:rFonts w:ascii="Segoe UI" w:hAnsi="Segoe UI" w:cs="Segoe UI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6B5273"/>
    <w:rPr>
      <w:rFonts w:ascii="Segoe UI" w:hAnsi="Segoe UI" w:cs="Segoe UI"/>
      <w:sz w:val="18"/>
      <w:szCs w:val="18"/>
    </w:rPr>
  </w:style>
  <w:style w:type="paragraph" w:styleId="List2">
    <w:name w:val="List 2"/>
    <w:basedOn w:val="Normal"/>
    <w:uiPriority w:val="99"/>
    <w:semiHidden/>
    <w:unhideWhenUsed/>
    <w:locked/>
    <w:rsid w:val="006B5273"/>
    <w:pPr>
      <w:ind w:left="794" w:hanging="397"/>
    </w:pPr>
  </w:style>
  <w:style w:type="paragraph" w:styleId="List3">
    <w:name w:val="List 3"/>
    <w:basedOn w:val="Normal"/>
    <w:uiPriority w:val="99"/>
    <w:semiHidden/>
    <w:unhideWhenUsed/>
    <w:locked/>
    <w:rsid w:val="006B5273"/>
    <w:pPr>
      <w:ind w:left="1191" w:hanging="397"/>
    </w:pPr>
  </w:style>
  <w:style w:type="paragraph" w:styleId="EndnoteText">
    <w:name w:val="endnote text"/>
    <w:basedOn w:val="Normal"/>
    <w:link w:val="EndnoteTextChar"/>
    <w:uiPriority w:val="99"/>
    <w:semiHidden/>
    <w:unhideWhenUsed/>
    <w:locked/>
    <w:rsid w:val="006B5273"/>
    <w:rPr>
      <w:sz w:val="20"/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6B5273"/>
    <w:rPr>
      <w:rFonts w:ascii="Arial" w:hAnsi="Arial" w:cs="Arial"/>
      <w:sz w:val="20"/>
      <w:szCs w:val="20"/>
    </w:rPr>
  </w:style>
  <w:style w:type="character" w:styleId="EndnoteReference">
    <w:name w:val="endnote reference"/>
    <w:basedOn w:val="DefaultParagraphFont"/>
    <w:uiPriority w:val="99"/>
    <w:semiHidden/>
    <w:unhideWhenUsed/>
    <w:locked/>
    <w:rsid w:val="006B5273"/>
    <w:rPr>
      <w:vertAlign w:val="superscript"/>
    </w:rPr>
  </w:style>
  <w:style w:type="paragraph" w:styleId="List4">
    <w:name w:val="List 4"/>
    <w:basedOn w:val="Normal"/>
    <w:uiPriority w:val="99"/>
    <w:semiHidden/>
    <w:unhideWhenUsed/>
    <w:locked/>
    <w:rsid w:val="006B5273"/>
    <w:pPr>
      <w:ind w:left="1588" w:hanging="397"/>
    </w:pPr>
  </w:style>
  <w:style w:type="paragraph" w:styleId="List5">
    <w:name w:val="List 5"/>
    <w:basedOn w:val="Normal"/>
    <w:uiPriority w:val="99"/>
    <w:semiHidden/>
    <w:unhideWhenUsed/>
    <w:locked/>
    <w:rsid w:val="006B5273"/>
    <w:pPr>
      <w:ind w:left="1985" w:hanging="397"/>
    </w:pPr>
  </w:style>
  <w:style w:type="paragraph" w:styleId="ListBullet">
    <w:name w:val="List Bullet"/>
    <w:basedOn w:val="Normal"/>
    <w:uiPriority w:val="99"/>
    <w:semiHidden/>
    <w:unhideWhenUsed/>
    <w:locked/>
    <w:rsid w:val="006B5273"/>
    <w:pPr>
      <w:numPr>
        <w:numId w:val="3"/>
      </w:numPr>
      <w:ind w:left="397" w:hanging="397"/>
    </w:pPr>
  </w:style>
  <w:style w:type="paragraph" w:styleId="ListBullet2">
    <w:name w:val="List Bullet 2"/>
    <w:basedOn w:val="Normal"/>
    <w:uiPriority w:val="99"/>
    <w:semiHidden/>
    <w:unhideWhenUsed/>
    <w:locked/>
    <w:rsid w:val="006B5273"/>
    <w:pPr>
      <w:numPr>
        <w:numId w:val="4"/>
      </w:numPr>
      <w:ind w:left="794" w:hanging="397"/>
    </w:pPr>
  </w:style>
  <w:style w:type="paragraph" w:styleId="ListBullet3">
    <w:name w:val="List Bullet 3"/>
    <w:basedOn w:val="Normal"/>
    <w:uiPriority w:val="99"/>
    <w:semiHidden/>
    <w:unhideWhenUsed/>
    <w:locked/>
    <w:rsid w:val="006B5273"/>
    <w:pPr>
      <w:numPr>
        <w:numId w:val="5"/>
      </w:numPr>
      <w:ind w:left="1191" w:hanging="397"/>
    </w:pPr>
  </w:style>
  <w:style w:type="paragraph" w:styleId="ListBullet4">
    <w:name w:val="List Bullet 4"/>
    <w:basedOn w:val="Normal"/>
    <w:uiPriority w:val="99"/>
    <w:semiHidden/>
    <w:unhideWhenUsed/>
    <w:locked/>
    <w:rsid w:val="006B5273"/>
    <w:pPr>
      <w:numPr>
        <w:numId w:val="6"/>
      </w:numPr>
      <w:ind w:left="1588" w:hanging="397"/>
    </w:pPr>
  </w:style>
  <w:style w:type="paragraph" w:styleId="ListBullet5">
    <w:name w:val="List Bullet 5"/>
    <w:basedOn w:val="Normal"/>
    <w:uiPriority w:val="99"/>
    <w:semiHidden/>
    <w:unhideWhenUsed/>
    <w:locked/>
    <w:rsid w:val="006B5273"/>
    <w:pPr>
      <w:numPr>
        <w:numId w:val="7"/>
      </w:numPr>
      <w:ind w:left="1985" w:hanging="397"/>
    </w:pPr>
  </w:style>
  <w:style w:type="paragraph" w:styleId="ListContinue">
    <w:name w:val="List Continue"/>
    <w:basedOn w:val="Normal"/>
    <w:uiPriority w:val="99"/>
    <w:semiHidden/>
    <w:unhideWhenUsed/>
    <w:locked/>
    <w:rsid w:val="006B5273"/>
    <w:pPr>
      <w:spacing w:after="120"/>
      <w:ind w:left="397"/>
    </w:pPr>
  </w:style>
  <w:style w:type="paragraph" w:styleId="ListNumber">
    <w:name w:val="List Number"/>
    <w:basedOn w:val="Normal"/>
    <w:uiPriority w:val="99"/>
    <w:semiHidden/>
    <w:unhideWhenUsed/>
    <w:locked/>
    <w:rsid w:val="006B5273"/>
    <w:pPr>
      <w:numPr>
        <w:numId w:val="8"/>
      </w:numPr>
      <w:ind w:left="397" w:hanging="397"/>
    </w:pPr>
  </w:style>
  <w:style w:type="paragraph" w:styleId="ListNumber2">
    <w:name w:val="List Number 2"/>
    <w:basedOn w:val="Normal"/>
    <w:uiPriority w:val="99"/>
    <w:semiHidden/>
    <w:unhideWhenUsed/>
    <w:locked/>
    <w:rsid w:val="006B5273"/>
    <w:pPr>
      <w:numPr>
        <w:numId w:val="9"/>
      </w:numPr>
      <w:ind w:left="794" w:hanging="397"/>
    </w:pPr>
  </w:style>
  <w:style w:type="paragraph" w:styleId="ListNumber3">
    <w:name w:val="List Number 3"/>
    <w:basedOn w:val="Normal"/>
    <w:uiPriority w:val="99"/>
    <w:semiHidden/>
    <w:unhideWhenUsed/>
    <w:locked/>
    <w:rsid w:val="006B5273"/>
    <w:pPr>
      <w:numPr>
        <w:numId w:val="10"/>
      </w:numPr>
      <w:ind w:left="1191" w:hanging="397"/>
    </w:pPr>
  </w:style>
  <w:style w:type="paragraph" w:styleId="ListNumber4">
    <w:name w:val="List Number 4"/>
    <w:basedOn w:val="Normal"/>
    <w:uiPriority w:val="99"/>
    <w:semiHidden/>
    <w:unhideWhenUsed/>
    <w:locked/>
    <w:rsid w:val="006B5273"/>
    <w:pPr>
      <w:numPr>
        <w:numId w:val="11"/>
      </w:numPr>
      <w:ind w:left="1588" w:hanging="397"/>
    </w:pPr>
  </w:style>
  <w:style w:type="paragraph" w:styleId="ListNumber5">
    <w:name w:val="List Number 5"/>
    <w:basedOn w:val="Normal"/>
    <w:uiPriority w:val="99"/>
    <w:semiHidden/>
    <w:unhideWhenUsed/>
    <w:locked/>
    <w:rsid w:val="006B5273"/>
    <w:pPr>
      <w:numPr>
        <w:numId w:val="12"/>
      </w:numPr>
      <w:ind w:left="1985" w:hanging="397"/>
    </w:pPr>
  </w:style>
  <w:style w:type="table" w:customStyle="1" w:styleId="TableGrid1">
    <w:name w:val="Table Grid1"/>
    <w:basedOn w:val="TableNormal"/>
    <w:next w:val="TableGrid"/>
    <w:uiPriority w:val="39"/>
    <w:rsid w:val="006B527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2">
    <w:name w:val="Table Grid2"/>
    <w:basedOn w:val="TableNormal"/>
    <w:next w:val="TableGrid"/>
    <w:uiPriority w:val="39"/>
    <w:rsid w:val="006B527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TableGrid3">
    <w:name w:val="Table Grid3"/>
    <w:basedOn w:val="TableNormal"/>
    <w:next w:val="TableGrid"/>
    <w:uiPriority w:val="39"/>
    <w:rsid w:val="006B5273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customStyle="1" w:styleId="notesbullet">
    <w:name w:val="notes_bullet"/>
    <w:basedOn w:val="Bullet"/>
    <w:uiPriority w:val="7"/>
    <w:rsid w:val="006B5273"/>
    <w:pPr>
      <w:numPr>
        <w:numId w:val="15"/>
      </w:numPr>
      <w:ind w:left="341" w:right="57" w:hanging="284"/>
      <w:jc w:val="both"/>
    </w:pPr>
    <w:rPr>
      <w:color w:val="002060"/>
      <w:sz w:val="20"/>
      <w:szCs w:val="20"/>
    </w:rPr>
  </w:style>
  <w:style w:type="paragraph" w:customStyle="1" w:styleId="notesnumer">
    <w:name w:val="notes_numer"/>
    <w:basedOn w:val="Norm"/>
    <w:uiPriority w:val="7"/>
    <w:rsid w:val="006B5273"/>
    <w:pPr>
      <w:ind w:left="341" w:right="57" w:hanging="284"/>
      <w:jc w:val="both"/>
    </w:pPr>
    <w:rPr>
      <w:rFonts w:asciiTheme="minorBidi" w:hAnsiTheme="minorBidi" w:cstheme="minorBidi"/>
      <w:color w:val="002060"/>
      <w:sz w:val="20"/>
      <w:szCs w:val="20"/>
    </w:rPr>
  </w:style>
  <w:style w:type="paragraph" w:customStyle="1" w:styleId="noteshead">
    <w:name w:val="notes_head"/>
    <w:basedOn w:val="notesnumer"/>
    <w:uiPriority w:val="7"/>
    <w:rsid w:val="006B5273"/>
    <w:rPr>
      <w:b/>
      <w:bCs/>
      <w:sz w:val="22"/>
      <w:szCs w:val="22"/>
    </w:rPr>
  </w:style>
  <w:style w:type="character" w:customStyle="1" w:styleId="Field11">
    <w:name w:val="Field11"/>
    <w:basedOn w:val="DefaultParagraphFont"/>
    <w:uiPriority w:val="11"/>
    <w:rsid w:val="00A72DED"/>
    <w:rPr>
      <w:rFonts w:ascii="Arial" w:hAnsi="Arial" w:cs="Arial"/>
      <w:b w:val="0"/>
      <w:bCs w:val="0"/>
      <w:i w:val="0"/>
      <w:iCs w:val="0"/>
      <w:caps w:val="0"/>
      <w:smallCaps w:val="0"/>
      <w:strike w:val="0"/>
      <w:dstrike w:val="0"/>
      <w:vanish w:val="0"/>
      <w:color w:val="002060"/>
      <w:sz w:val="22"/>
      <w:szCs w:val="22"/>
      <w:vertAlign w:val="baseline"/>
    </w:rPr>
  </w:style>
  <w:style w:type="paragraph" w:customStyle="1" w:styleId="Field05">
    <w:name w:val="Field05"/>
    <w:next w:val="Norm"/>
    <w:uiPriority w:val="13"/>
    <w:rsid w:val="006B5273"/>
    <w:rPr>
      <w:rFonts w:ascii="Arial" w:hAnsi="Arial" w:cs="Arial"/>
      <w:noProof/>
      <w:color w:val="595959" w:themeColor="text1" w:themeTint="A6"/>
      <w:sz w:val="10"/>
      <w:szCs w:val="10"/>
    </w:rPr>
  </w:style>
  <w:style w:type="paragraph" w:customStyle="1" w:styleId="TableTitle">
    <w:name w:val="Table_Title"/>
    <w:basedOn w:val="Norm"/>
    <w:uiPriority w:val="14"/>
    <w:semiHidden/>
    <w:rsid w:val="006B5273"/>
    <w:pPr>
      <w:jc w:val="center"/>
    </w:pPr>
    <w:rPr>
      <w:b/>
      <w:bCs/>
    </w:rPr>
  </w:style>
  <w:style w:type="paragraph" w:customStyle="1" w:styleId="TableCell">
    <w:name w:val="Table_Cell"/>
    <w:basedOn w:val="Norm"/>
    <w:uiPriority w:val="15"/>
    <w:rsid w:val="006B5273"/>
    <w:pPr>
      <w:ind w:left="57"/>
    </w:pPr>
  </w:style>
  <w:style w:type="character" w:customStyle="1" w:styleId="NormChar">
    <w:name w:val="Norm Char"/>
    <w:basedOn w:val="DefaultParagraphFont"/>
    <w:link w:val="Norm"/>
    <w:rsid w:val="006B5273"/>
    <w:rPr>
      <w:rFonts w:ascii="Arial" w:hAnsi="Arial" w:cs="Arial"/>
    </w:rPr>
  </w:style>
  <w:style w:type="paragraph" w:customStyle="1" w:styleId="Field10">
    <w:name w:val="Field10"/>
    <w:uiPriority w:val="12"/>
    <w:rsid w:val="009D1DCC"/>
    <w:pPr>
      <w:jc w:val="center"/>
    </w:pPr>
    <w:rPr>
      <w:rFonts w:ascii="Arial" w:hAnsi="Arial" w:cs="Arial"/>
      <w:color w:val="002060"/>
      <w:sz w:val="20"/>
      <w:szCs w:val="20"/>
    </w:rPr>
  </w:style>
  <w:style w:type="paragraph" w:customStyle="1" w:styleId="Norm5">
    <w:name w:val="Norm5"/>
    <w:next w:val="Norm"/>
    <w:uiPriority w:val="18"/>
    <w:rsid w:val="00576872"/>
    <w:pPr>
      <w:contextualSpacing/>
    </w:pPr>
    <w:rPr>
      <w:rFonts w:ascii="David" w:hAnsi="David" w:cs="David"/>
      <w:sz w:val="10"/>
      <w:szCs w:val="10"/>
      <w:lang w:eastAsia="he-IL"/>
    </w:rPr>
  </w:style>
  <w:style w:type="paragraph" w:customStyle="1" w:styleId="NormText">
    <w:name w:val="NormText"/>
    <w:basedOn w:val="Norm"/>
    <w:qFormat/>
    <w:rsid w:val="00401720"/>
    <w:pPr>
      <w:tabs>
        <w:tab w:val="clear" w:pos="397"/>
        <w:tab w:val="clear" w:pos="794"/>
        <w:tab w:val="clear" w:pos="1191"/>
        <w:tab w:val="clear" w:pos="1588"/>
        <w:tab w:val="clear" w:pos="1985"/>
        <w:tab w:val="clear" w:pos="2381"/>
        <w:tab w:val="clear" w:pos="2778"/>
      </w:tabs>
      <w:spacing w:line="300" w:lineRule="auto"/>
    </w:pPr>
    <w:rPr>
      <w:rFonts w:ascii="David" w:hAnsi="David" w:cs="David"/>
      <w:sz w:val="24"/>
      <w:szCs w:val="24"/>
    </w:rPr>
  </w:style>
  <w:style w:type="table" w:customStyle="1" w:styleId="TableGrid4">
    <w:name w:val="Table Grid4"/>
    <w:basedOn w:val="TableNormal"/>
    <w:next w:val="TableGrid"/>
    <w:locked/>
    <w:rsid w:val="00086632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1309471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45978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23260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42549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480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43885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860577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0854503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26343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347569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endnotes" Target="endnotes.xml"/><Relationship Id="rId13" Type="http://schemas.openxmlformats.org/officeDocument/2006/relationships/theme" Target="theme/theme1.xml"/><Relationship Id="rId3" Type="http://schemas.openxmlformats.org/officeDocument/2006/relationships/styles" Target="styles.xml"/><Relationship Id="rId7" Type="http://schemas.openxmlformats.org/officeDocument/2006/relationships/footnotes" Target="footnotes.xml"/><Relationship Id="rId12" Type="http://schemas.openxmlformats.org/officeDocument/2006/relationships/glossaryDocument" Target="glossary/document.xml"/><Relationship Id="rId2" Type="http://schemas.openxmlformats.org/officeDocument/2006/relationships/numbering" Target="numbering.xml"/><Relationship Id="rId16" Type="http://schemas.openxmlformats.org/officeDocument/2006/relationships/customXml" Target="../customXml/item4.xml"/><Relationship Id="rId1" Type="http://schemas.openxmlformats.org/officeDocument/2006/relationships/customXml" Target="../customXml/item1.xml"/><Relationship Id="rId6" Type="http://schemas.openxmlformats.org/officeDocument/2006/relationships/webSettings" Target="webSettings.xml"/><Relationship Id="rId11" Type="http://schemas.openxmlformats.org/officeDocument/2006/relationships/fontTable" Target="fontTable.xml"/><Relationship Id="rId5" Type="http://schemas.openxmlformats.org/officeDocument/2006/relationships/settings" Target="settings.xml"/><Relationship Id="rId15" Type="http://schemas.openxmlformats.org/officeDocument/2006/relationships/customXml" Target="../customXml/item3.xml"/><Relationship Id="rId10" Type="http://schemas.openxmlformats.org/officeDocument/2006/relationships/footer" Target="footer1.xml"/><Relationship Id="rId4" Type="http://schemas.openxmlformats.org/officeDocument/2006/relationships/image" Target="media/image1.gif"/><Relationship Id="rId9" Type="http://schemas.openxmlformats.org/officeDocument/2006/relationships/image" Target="media/image2.jpeg"/><Relationship Id="rId14" Type="http://schemas.openxmlformats.org/officeDocument/2006/relationships/customXml" Target="../customXml/item2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D:\IIA_SupReq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8195DE68696E447CB7448DD40F290A0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A2A86C-A6B2-4654-A0EC-3A63F7B2DEEB}"/>
      </w:docPartPr>
      <w:docPartBody>
        <w:p w:rsidR="0026241E" w:rsidRDefault="00476BC4" w:rsidP="00476BC4">
          <w:pPr>
            <w:pStyle w:val="8195DE68696E447CB7448DD40F290A061"/>
          </w:pPr>
          <w:r w:rsidRPr="003D40B7">
            <w:rPr>
              <w:rStyle w:val="PlaceholderText"/>
              <w:color w:val="A00000"/>
              <w:sz w:val="18"/>
              <w:szCs w:val="18"/>
              <w:rtl/>
            </w:rPr>
            <w:t>מועד התחלה...</w:t>
          </w:r>
        </w:p>
      </w:docPartBody>
    </w:docPart>
    <w:docPart>
      <w:docPartPr>
        <w:name w:val="1EE365F3D0214DF89BF8DB03B482C59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4504AC8-553B-4859-AC8A-0037EF2FC8B5}"/>
      </w:docPartPr>
      <w:docPartBody>
        <w:p w:rsidR="0026241E" w:rsidRDefault="00476BC4" w:rsidP="00476BC4">
          <w:pPr>
            <w:pStyle w:val="1EE365F3D0214DF89BF8DB03B482C59D1"/>
          </w:pPr>
          <w:r w:rsidRPr="003D40B7">
            <w:rPr>
              <w:rStyle w:val="PlaceholderText"/>
              <w:color w:val="A00000"/>
              <w:sz w:val="18"/>
              <w:szCs w:val="18"/>
              <w:rtl/>
            </w:rPr>
            <w:t>מועד סיום...</w:t>
          </w:r>
        </w:p>
      </w:docPartBody>
    </w:docPart>
    <w:docPart>
      <w:docPartPr>
        <w:name w:val="E3B3E0C828F94FC095DA43797EDD4B0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665109B-440C-410A-874F-D34147CE7FB9}"/>
      </w:docPartPr>
      <w:docPartBody>
        <w:p w:rsidR="00C52698" w:rsidRDefault="00C52698">
          <w:pPr>
            <w:pStyle w:val="E3B3E0C828F94FC095DA43797EDD4B03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300E6ABB6DB044F99046C54C58EBB18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639EC8A-C2A9-43F1-8653-E6FB56BEEBF6}"/>
      </w:docPartPr>
      <w:docPartBody>
        <w:p w:rsidR="00EE6613" w:rsidRDefault="00476BC4" w:rsidP="00476BC4">
          <w:pPr>
            <w:pStyle w:val="300E6ABB6DB044F99046C54C58EBB182"/>
          </w:pPr>
          <w:r w:rsidRPr="002453E8">
            <w:rPr>
              <w:rStyle w:val="PlaceholderText"/>
              <w:b/>
              <w:bCs/>
              <w:color w:val="000000" w:themeColor="text1"/>
              <w:rtl/>
            </w:rPr>
            <w:t>כוח אדם (כולל)</w:t>
          </w:r>
        </w:p>
      </w:docPartBody>
    </w:docPart>
    <w:docPart>
      <w:docPartPr>
        <w:name w:val="34DF27798035461ABA67C9D91A1D2EE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FBCA7947-F8D2-45E8-B497-C347C17A3788}"/>
      </w:docPartPr>
      <w:docPartBody>
        <w:p w:rsidR="00AF5563" w:rsidRDefault="00A71B7B" w:rsidP="00A71B7B">
          <w:pPr>
            <w:pStyle w:val="34DF27798035461ABA67C9D91A1D2EE5"/>
          </w:pPr>
          <w:r w:rsidRPr="002453E8">
            <w:rPr>
              <w:rStyle w:val="PlaceholderText"/>
              <w:rFonts w:cs="Arial"/>
              <w:b/>
              <w:bCs/>
              <w:color w:val="000000" w:themeColor="text1"/>
              <w:rtl/>
            </w:rPr>
            <w:t>כוח אדם (כולל)</w:t>
          </w:r>
        </w:p>
      </w:docPartBody>
    </w:docPart>
    <w:docPart>
      <w:docPartPr>
        <w:name w:val="C1B0911B7AB449E1AD6790B381B9DFA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C96FDB0-7A90-4BC1-B22D-93E75C6FC72D}"/>
      </w:docPartPr>
      <w:docPartBody>
        <w:p w:rsidR="008B708F" w:rsidRDefault="00CA51F9" w:rsidP="00CA51F9">
          <w:pPr>
            <w:pStyle w:val="C1B0911B7AB449E1AD6790B381B9DFA2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D3EEFC80A5B54C38B52BEB161159F07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90A9E18-01B8-44D9-B1AA-CC0DE1A2A7E4}"/>
      </w:docPartPr>
      <w:docPartBody>
        <w:p w:rsidR="008B708F" w:rsidRDefault="00CA51F9" w:rsidP="00CA51F9">
          <w:pPr>
            <w:pStyle w:val="D3EEFC80A5B54C38B52BEB161159F077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AB1A1B27724A4EEE9FEA29FE19727E5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32C8EA7-1DBD-4466-BBBC-2DEA3FC492AF}"/>
      </w:docPartPr>
      <w:docPartBody>
        <w:p w:rsidR="00F55C6E" w:rsidRDefault="008049C5" w:rsidP="008049C5">
          <w:pPr>
            <w:pStyle w:val="AB1A1B27724A4EEE9FEA29FE19727E5E"/>
          </w:pPr>
          <w:r w:rsidRPr="00CD368C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95A6BCC9069D4D28A33F5B1789CB0FB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B9AAF0A-0AE8-4864-AB4F-61F2244C608E}"/>
      </w:docPartPr>
      <w:docPartBody>
        <w:p w:rsidR="003A21FD" w:rsidRDefault="007448EF" w:rsidP="007448EF">
          <w:pPr>
            <w:pStyle w:val="95A6BCC9069D4D28A33F5B1789CB0FBF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A9A240F268DB4E0DB2E288DD3A56EE76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B7A6BEE-4D77-4EEC-9EBC-857A65314ABE}"/>
      </w:docPartPr>
      <w:docPartBody>
        <w:p w:rsidR="00D40E74" w:rsidRDefault="003A21FD" w:rsidP="003A21FD">
          <w:pPr>
            <w:pStyle w:val="A9A240F268DB4E0DB2E288DD3A56EE76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476FE74004C54759B11BDC776701AAD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274D7CE-5DA8-440E-B14B-BCDAD5D68246}"/>
      </w:docPartPr>
      <w:docPartBody>
        <w:p w:rsidR="00D40E74" w:rsidRDefault="003A21FD" w:rsidP="003A21FD">
          <w:pPr>
            <w:pStyle w:val="476FE74004C54759B11BDC776701AAD4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4171BFC8E5724B2D92A02492DAA396E1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AA98CBAC-36B9-4153-B98B-94AE3780E410}"/>
      </w:docPartPr>
      <w:docPartBody>
        <w:p w:rsidR="00D40E74" w:rsidRDefault="003A21FD" w:rsidP="003A21FD">
          <w:pPr>
            <w:pStyle w:val="4171BFC8E5724B2D92A02492DAA396E1"/>
          </w:pPr>
          <w:r>
            <w:rPr>
              <w:rStyle w:val="PlaceholderText"/>
            </w:rPr>
            <w:t>-</w:t>
          </w:r>
        </w:p>
      </w:docPartBody>
    </w:docPart>
    <w:docPart>
      <w:docPartPr>
        <w:name w:val="9FDE5BE3BBAD4C9A9AA75E27B7FAC6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7D8688DC-6E30-4F88-97F1-6665617E8B57}"/>
      </w:docPartPr>
      <w:docPartBody>
        <w:p w:rsidR="00D40E74" w:rsidRDefault="003A21FD" w:rsidP="003A21FD">
          <w:pPr>
            <w:pStyle w:val="9FDE5BE3BBAD4C9A9AA75E27B7FAC657"/>
          </w:pPr>
          <w:r>
            <w:rPr>
              <w:rStyle w:val="PlaceholderText"/>
            </w:rPr>
            <w:t>-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David">
    <w:panose1 w:val="020E0502060401010101"/>
    <w:charset w:val="00"/>
    <w:family w:val="swiss"/>
    <w:pitch w:val="variable"/>
    <w:sig w:usb0="00000803" w:usb1="00000000" w:usb2="00000000" w:usb3="00000000" w:csb0="0000002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305D2F"/>
    <w:rsid w:val="0026241E"/>
    <w:rsid w:val="002F6D9A"/>
    <w:rsid w:val="00305D2F"/>
    <w:rsid w:val="003147B4"/>
    <w:rsid w:val="003A21FD"/>
    <w:rsid w:val="0040221C"/>
    <w:rsid w:val="00476BC4"/>
    <w:rsid w:val="004B2099"/>
    <w:rsid w:val="00540C29"/>
    <w:rsid w:val="00554584"/>
    <w:rsid w:val="005A46B8"/>
    <w:rsid w:val="005B6873"/>
    <w:rsid w:val="005E5E09"/>
    <w:rsid w:val="006210AB"/>
    <w:rsid w:val="006808AB"/>
    <w:rsid w:val="007448EF"/>
    <w:rsid w:val="00752FD9"/>
    <w:rsid w:val="00803434"/>
    <w:rsid w:val="008049C5"/>
    <w:rsid w:val="008B708F"/>
    <w:rsid w:val="009F2137"/>
    <w:rsid w:val="00A71B7B"/>
    <w:rsid w:val="00AD08C9"/>
    <w:rsid w:val="00AD26A4"/>
    <w:rsid w:val="00AF5563"/>
    <w:rsid w:val="00B97A93"/>
    <w:rsid w:val="00C378FE"/>
    <w:rsid w:val="00C52698"/>
    <w:rsid w:val="00CA51F9"/>
    <w:rsid w:val="00CB574F"/>
    <w:rsid w:val="00CE4469"/>
    <w:rsid w:val="00D40E74"/>
    <w:rsid w:val="00D50F37"/>
    <w:rsid w:val="00EE6613"/>
    <w:rsid w:val="00F55C6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IL" w:bidi="he-I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sz w:val="22"/>
        <w:szCs w:val="22"/>
        <w:lang w:val="en-IL" w:eastAsia="en-IL" w:bidi="he-IL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sid w:val="003A21FD"/>
    <w:rPr>
      <w:color w:val="808080"/>
    </w:rPr>
  </w:style>
  <w:style w:type="paragraph" w:customStyle="1" w:styleId="E3B3E0C828F94FC095DA43797EDD4B03">
    <w:name w:val="E3B3E0C828F94FC095DA43797EDD4B03"/>
  </w:style>
  <w:style w:type="paragraph" w:customStyle="1" w:styleId="8195DE68696E447CB7448DD40F290A061">
    <w:name w:val="8195DE68696E447CB7448DD40F290A061"/>
    <w:rsid w:val="00476BC4"/>
    <w:pPr>
      <w:widowControl w:val="0"/>
      <w:tabs>
        <w:tab w:val="left" w:pos="397"/>
        <w:tab w:val="left" w:pos="794"/>
        <w:tab w:val="left" w:pos="1191"/>
        <w:tab w:val="left" w:pos="1588"/>
        <w:tab w:val="left" w:pos="1985"/>
        <w:tab w:val="left" w:pos="2381"/>
        <w:tab w:val="left" w:pos="2778"/>
      </w:tabs>
      <w:bidi/>
      <w:spacing w:after="0" w:line="240" w:lineRule="auto"/>
      <w:contextualSpacing/>
    </w:pPr>
    <w:rPr>
      <w:rFonts w:ascii="Arial" w:eastAsiaTheme="minorHAnsi" w:hAnsi="Arial" w:cs="Arial"/>
      <w:lang w:val="en-US" w:eastAsia="en-US"/>
    </w:rPr>
  </w:style>
  <w:style w:type="paragraph" w:customStyle="1" w:styleId="1EE365F3D0214DF89BF8DB03B482C59D1">
    <w:name w:val="1EE365F3D0214DF89BF8DB03B482C59D1"/>
    <w:rsid w:val="00476BC4"/>
    <w:pPr>
      <w:widowControl w:val="0"/>
      <w:tabs>
        <w:tab w:val="left" w:pos="397"/>
        <w:tab w:val="left" w:pos="794"/>
        <w:tab w:val="left" w:pos="1191"/>
        <w:tab w:val="left" w:pos="1588"/>
        <w:tab w:val="left" w:pos="1985"/>
        <w:tab w:val="left" w:pos="2381"/>
        <w:tab w:val="left" w:pos="2778"/>
      </w:tabs>
      <w:bidi/>
      <w:spacing w:after="0" w:line="240" w:lineRule="auto"/>
      <w:contextualSpacing/>
    </w:pPr>
    <w:rPr>
      <w:rFonts w:ascii="Arial" w:eastAsiaTheme="minorHAnsi" w:hAnsi="Arial" w:cs="Arial"/>
      <w:lang w:val="en-US" w:eastAsia="en-US"/>
    </w:rPr>
  </w:style>
  <w:style w:type="paragraph" w:customStyle="1" w:styleId="300E6ABB6DB044F99046C54C58EBB182">
    <w:name w:val="300E6ABB6DB044F99046C54C58EBB182"/>
    <w:rsid w:val="00476BC4"/>
    <w:pPr>
      <w:widowControl w:val="0"/>
      <w:tabs>
        <w:tab w:val="left" w:pos="397"/>
        <w:tab w:val="left" w:pos="794"/>
        <w:tab w:val="left" w:pos="1191"/>
        <w:tab w:val="left" w:pos="1588"/>
        <w:tab w:val="left" w:pos="1985"/>
        <w:tab w:val="left" w:pos="2381"/>
        <w:tab w:val="left" w:pos="2778"/>
      </w:tabs>
      <w:bidi/>
      <w:spacing w:after="0" w:line="240" w:lineRule="auto"/>
      <w:contextualSpacing/>
    </w:pPr>
    <w:rPr>
      <w:rFonts w:ascii="Arial" w:eastAsiaTheme="minorHAnsi" w:hAnsi="Arial" w:cs="Arial"/>
      <w:lang w:val="en-US" w:eastAsia="en-US"/>
    </w:rPr>
  </w:style>
  <w:style w:type="paragraph" w:customStyle="1" w:styleId="34DF27798035461ABA67C9D91A1D2EE5">
    <w:name w:val="34DF27798035461ABA67C9D91A1D2EE5"/>
    <w:rsid w:val="00A71B7B"/>
  </w:style>
  <w:style w:type="paragraph" w:customStyle="1" w:styleId="C1B0911B7AB449E1AD6790B381B9DFA2">
    <w:name w:val="C1B0911B7AB449E1AD6790B381B9DFA2"/>
    <w:rsid w:val="00CA51F9"/>
  </w:style>
  <w:style w:type="paragraph" w:customStyle="1" w:styleId="D3EEFC80A5B54C38B52BEB161159F077">
    <w:name w:val="D3EEFC80A5B54C38B52BEB161159F077"/>
    <w:rsid w:val="00CA51F9"/>
  </w:style>
  <w:style w:type="paragraph" w:customStyle="1" w:styleId="AB1A1B27724A4EEE9FEA29FE19727E5E">
    <w:name w:val="AB1A1B27724A4EEE9FEA29FE19727E5E"/>
    <w:rsid w:val="008049C5"/>
  </w:style>
  <w:style w:type="paragraph" w:customStyle="1" w:styleId="A9A240F268DB4E0DB2E288DD3A56EE76">
    <w:name w:val="A9A240F268DB4E0DB2E288DD3A56EE76"/>
    <w:rsid w:val="003A21FD"/>
  </w:style>
  <w:style w:type="paragraph" w:customStyle="1" w:styleId="476FE74004C54759B11BDC776701AAD4">
    <w:name w:val="476FE74004C54759B11BDC776701AAD4"/>
    <w:rsid w:val="003A21FD"/>
  </w:style>
  <w:style w:type="paragraph" w:customStyle="1" w:styleId="4171BFC8E5724B2D92A02492DAA396E1">
    <w:name w:val="4171BFC8E5724B2D92A02492DAA396E1"/>
    <w:rsid w:val="003A21FD"/>
  </w:style>
  <w:style w:type="paragraph" w:customStyle="1" w:styleId="9FDE5BE3BBAD4C9A9AA75E27B7FAC657">
    <w:name w:val="9FDE5BE3BBAD4C9A9AA75E27B7FAC657"/>
    <w:rsid w:val="003A21FD"/>
  </w:style>
  <w:style w:type="paragraph" w:customStyle="1" w:styleId="95A6BCC9069D4D28A33F5B1789CB0FBF">
    <w:name w:val="95A6BCC9069D4D28A33F5B1789CB0FBF"/>
    <w:rsid w:val="007448E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InnovAuthority1">
  <a:themeElements>
    <a:clrScheme name="Custom 3">
      <a:dk1>
        <a:sysClr val="windowText" lastClr="000000"/>
      </a:dk1>
      <a:lt1>
        <a:sysClr val="window" lastClr="FFFFFF"/>
      </a:lt1>
      <a:dk2>
        <a:srgbClr val="62A39F"/>
      </a:dk2>
      <a:lt2>
        <a:srgbClr val="6AAC90"/>
      </a:lt2>
      <a:accent1>
        <a:srgbClr val="70AD47"/>
      </a:accent1>
      <a:accent2>
        <a:srgbClr val="CCDDEA"/>
      </a:accent2>
      <a:accent3>
        <a:srgbClr val="5B9BD5"/>
      </a:accent3>
      <a:accent4>
        <a:srgbClr val="ED7D31"/>
      </a:accent4>
      <a:accent5>
        <a:srgbClr val="FFC000"/>
      </a:accent5>
      <a:accent6>
        <a:srgbClr val="954F72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76471627CCFE4BA26BED6AE4B680C3" ma:contentTypeVersion="13" ma:contentTypeDescription="Create a new document." ma:contentTypeScope="" ma:versionID="00f13c3621bcc714707ea0eff86bd838">
  <xsd:schema xmlns:xsd="http://www.w3.org/2001/XMLSchema" xmlns:xs="http://www.w3.org/2001/XMLSchema" xmlns:p="http://schemas.microsoft.com/office/2006/metadata/properties" xmlns:ns2="506e6e91-3c34-41e9-951f-3069a8eaf809" xmlns:ns3="ca567584-2bdd-45c7-bbb2-f215813a922a" targetNamespace="http://schemas.microsoft.com/office/2006/metadata/properties" ma:root="true" ma:fieldsID="abd2cd976e7b1218b74b2d4dbb41bc98" ns2:_="" ns3:_="">
    <xsd:import namespace="506e6e91-3c34-41e9-951f-3069a8eaf809"/>
    <xsd:import namespace="ca567584-2bdd-45c7-bbb2-f215813a922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6e6e91-3c34-41e9-951f-3069a8eaf80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5" nillable="true" ma:displayName="MediaServiceBillingMetadata" ma:hidden="true" ma:internalName="MediaServiceBillingMetadata" ma:readOnly="true">
      <xsd:simpleType>
        <xsd:restriction base="dms:Note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bfde1c4-c9d8-4fcd-b16f-01dc7c0f67d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567584-2bdd-45c7-bbb2-f215813a922a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abe3bd02-3696-412b-88e8-84495b9605ec}" ma:internalName="TaxCatchAll" ma:showField="CatchAllData" ma:web="ca567584-2bdd-45c7-bbb2-f215813a922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06e6e91-3c34-41e9-951f-3069a8eaf809">
      <Terms xmlns="http://schemas.microsoft.com/office/infopath/2007/PartnerControls"/>
    </lcf76f155ced4ddcb4097134ff3c332f>
    <TaxCatchAll xmlns="ca567584-2bdd-45c7-bbb2-f215813a922a" xsi:nil="true"/>
  </documentManagement>
</p:properties>
</file>

<file path=customXml/itemProps1.xml><?xml version="1.0" encoding="utf-8"?>
<ds:datastoreItem xmlns:ds="http://schemas.openxmlformats.org/officeDocument/2006/customXml" ds:itemID="{FC746040-3791-4DBF-985D-88287A0C858C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FD6B34E3-28AE-439D-987E-AF086553058A}"/>
</file>

<file path=customXml/itemProps3.xml><?xml version="1.0" encoding="utf-8"?>
<ds:datastoreItem xmlns:ds="http://schemas.openxmlformats.org/officeDocument/2006/customXml" ds:itemID="{7142362D-0E39-427B-964B-32EE2C512D94}"/>
</file>

<file path=customXml/itemProps4.xml><?xml version="1.0" encoding="utf-8"?>
<ds:datastoreItem xmlns:ds="http://schemas.openxmlformats.org/officeDocument/2006/customXml" ds:itemID="{7672A23F-C60D-4E96-9A26-592D8EDDE2C0}"/>
</file>

<file path=docProps/app.xml><?xml version="1.0" encoding="utf-8"?>
<Properties xmlns="http://schemas.openxmlformats.org/officeDocument/2006/extended-properties" xmlns:vt="http://schemas.openxmlformats.org/officeDocument/2006/docPropsVTypes">
  <Template>IIA_SupReq.dotx</Template>
  <TotalTime>0</TotalTime>
  <Pages>2</Pages>
  <Words>1101</Words>
  <Characters>6278</Characters>
  <Application>Microsoft Office Word</Application>
  <DocSecurity>8</DocSecurity>
  <Lines>52</Lines>
  <Paragraphs>14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7365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2021-03-17T12:09:00Z</dcterms:created>
  <dcterms:modified xsi:type="dcterms:W3CDTF">2023-03-12T06:53:00Z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0x0101008C76471627CCFE4BA26BED6AE4B680C3</vt:lpwstr>
  </property>
  <property fmtid="{D5CDD505-2E9C-101B-9397-08002B2CF9AE}" pid="3" name="Order">
    <vt:r8>658600</vt:r8>
  </property>
</Properties>
</file>