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073" r:id="rId2"/>
    <p:sldId id="2072" r:id="rId3"/>
    <p:sldId id="2074" r:id="rId4"/>
    <p:sldId id="2076" r:id="rId5"/>
    <p:sldId id="2075" r:id="rId6"/>
    <p:sldId id="2067" r:id="rId7"/>
    <p:sldId id="2068" r:id="rId8"/>
    <p:sldId id="2069" r:id="rId9"/>
    <p:sldId id="2070" r:id="rId10"/>
    <p:sldId id="2071" r:id="rId11"/>
  </p:sldIdLst>
  <p:sldSz cx="24382413" cy="12701588"/>
  <p:notesSz cx="6858000" cy="9144000"/>
  <p:defaultTextStyle>
    <a:defPPr>
      <a:defRPr lang="en-US"/>
    </a:defPPr>
    <a:lvl1pPr marL="0" algn="l" defTabSz="1779971" rtl="0" eaLnBrk="1" latinLnBrk="0" hangingPunct="1">
      <a:defRPr sz="3504" kern="1200">
        <a:solidFill>
          <a:schemeClr val="tx1"/>
        </a:solidFill>
        <a:latin typeface="+mn-lt"/>
        <a:ea typeface="+mn-ea"/>
        <a:cs typeface="+mn-cs"/>
      </a:defRPr>
    </a:lvl1pPr>
    <a:lvl2pPr marL="889986" algn="l" defTabSz="1779971" rtl="0" eaLnBrk="1" latinLnBrk="0" hangingPunct="1">
      <a:defRPr sz="3504" kern="1200">
        <a:solidFill>
          <a:schemeClr val="tx1"/>
        </a:solidFill>
        <a:latin typeface="+mn-lt"/>
        <a:ea typeface="+mn-ea"/>
        <a:cs typeface="+mn-cs"/>
      </a:defRPr>
    </a:lvl2pPr>
    <a:lvl3pPr marL="1779971" algn="l" defTabSz="1779971" rtl="0" eaLnBrk="1" latinLnBrk="0" hangingPunct="1">
      <a:defRPr sz="3504" kern="1200">
        <a:solidFill>
          <a:schemeClr val="tx1"/>
        </a:solidFill>
        <a:latin typeface="+mn-lt"/>
        <a:ea typeface="+mn-ea"/>
        <a:cs typeface="+mn-cs"/>
      </a:defRPr>
    </a:lvl3pPr>
    <a:lvl4pPr marL="2669957" algn="l" defTabSz="1779971" rtl="0" eaLnBrk="1" latinLnBrk="0" hangingPunct="1">
      <a:defRPr sz="3504" kern="1200">
        <a:solidFill>
          <a:schemeClr val="tx1"/>
        </a:solidFill>
        <a:latin typeface="+mn-lt"/>
        <a:ea typeface="+mn-ea"/>
        <a:cs typeface="+mn-cs"/>
      </a:defRPr>
    </a:lvl4pPr>
    <a:lvl5pPr marL="3559942" algn="l" defTabSz="1779971" rtl="0" eaLnBrk="1" latinLnBrk="0" hangingPunct="1">
      <a:defRPr sz="3504" kern="1200">
        <a:solidFill>
          <a:schemeClr val="tx1"/>
        </a:solidFill>
        <a:latin typeface="+mn-lt"/>
        <a:ea typeface="+mn-ea"/>
        <a:cs typeface="+mn-cs"/>
      </a:defRPr>
    </a:lvl5pPr>
    <a:lvl6pPr marL="4449928" algn="l" defTabSz="1779971" rtl="0" eaLnBrk="1" latinLnBrk="0" hangingPunct="1">
      <a:defRPr sz="3504" kern="1200">
        <a:solidFill>
          <a:schemeClr val="tx1"/>
        </a:solidFill>
        <a:latin typeface="+mn-lt"/>
        <a:ea typeface="+mn-ea"/>
        <a:cs typeface="+mn-cs"/>
      </a:defRPr>
    </a:lvl6pPr>
    <a:lvl7pPr marL="5339913" algn="l" defTabSz="1779971" rtl="0" eaLnBrk="1" latinLnBrk="0" hangingPunct="1">
      <a:defRPr sz="3504" kern="1200">
        <a:solidFill>
          <a:schemeClr val="tx1"/>
        </a:solidFill>
        <a:latin typeface="+mn-lt"/>
        <a:ea typeface="+mn-ea"/>
        <a:cs typeface="+mn-cs"/>
      </a:defRPr>
    </a:lvl7pPr>
    <a:lvl8pPr marL="6229899" algn="l" defTabSz="1779971" rtl="0" eaLnBrk="1" latinLnBrk="0" hangingPunct="1">
      <a:defRPr sz="3504" kern="1200">
        <a:solidFill>
          <a:schemeClr val="tx1"/>
        </a:solidFill>
        <a:latin typeface="+mn-lt"/>
        <a:ea typeface="+mn-ea"/>
        <a:cs typeface="+mn-cs"/>
      </a:defRPr>
    </a:lvl8pPr>
    <a:lvl9pPr marL="7119884" algn="l" defTabSz="1779971" rtl="0" eaLnBrk="1" latinLnBrk="0" hangingPunct="1">
      <a:defRPr sz="35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tsan" initials="N" lastIdx="6" clrIdx="0">
    <p:extLst>
      <p:ext uri="{19B8F6BF-5375-455C-9EA6-DF929625EA0E}">
        <p15:presenceInfo xmlns:p15="http://schemas.microsoft.com/office/powerpoint/2012/main" userId="Nit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CBCFF"/>
    <a:srgbClr val="DEB2E1"/>
    <a:srgbClr val="530595"/>
    <a:srgbClr val="0D0D0D"/>
    <a:srgbClr val="C0FFF4"/>
    <a:srgbClr val="000095"/>
    <a:srgbClr val="6E6EFF"/>
    <a:srgbClr val="00DEA5"/>
    <a:srgbClr val="004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97" autoAdjust="0"/>
    <p:restoredTop sz="96327" autoAdjust="0"/>
  </p:normalViewPr>
  <p:slideViewPr>
    <p:cSldViewPr snapToGrid="0">
      <p:cViewPr varScale="1">
        <p:scale>
          <a:sx n="63" d="100"/>
          <a:sy n="63" d="100"/>
        </p:scale>
        <p:origin x="224" y="2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5C0B6-1FE1-4585-9A52-BA7F45D4F957}" type="datetimeFigureOut">
              <a:rPr lang="en-US" smtClean="0"/>
              <a:t>12/17/23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143000"/>
            <a:ext cx="5921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D401D-85EC-4FB4-9D7F-3B42B634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4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79971" rtl="0" eaLnBrk="1" latinLnBrk="0" hangingPunct="1">
      <a:defRPr sz="2336" kern="1200">
        <a:solidFill>
          <a:schemeClr val="tx1"/>
        </a:solidFill>
        <a:latin typeface="+mn-lt"/>
        <a:ea typeface="+mn-ea"/>
        <a:cs typeface="+mn-cs"/>
      </a:defRPr>
    </a:lvl1pPr>
    <a:lvl2pPr marL="889986" algn="l" defTabSz="1779971" rtl="0" eaLnBrk="1" latinLnBrk="0" hangingPunct="1">
      <a:defRPr sz="2336" kern="1200">
        <a:solidFill>
          <a:schemeClr val="tx1"/>
        </a:solidFill>
        <a:latin typeface="+mn-lt"/>
        <a:ea typeface="+mn-ea"/>
        <a:cs typeface="+mn-cs"/>
      </a:defRPr>
    </a:lvl2pPr>
    <a:lvl3pPr marL="1779971" algn="l" defTabSz="1779971" rtl="0" eaLnBrk="1" latinLnBrk="0" hangingPunct="1">
      <a:defRPr sz="2336" kern="1200">
        <a:solidFill>
          <a:schemeClr val="tx1"/>
        </a:solidFill>
        <a:latin typeface="+mn-lt"/>
        <a:ea typeface="+mn-ea"/>
        <a:cs typeface="+mn-cs"/>
      </a:defRPr>
    </a:lvl3pPr>
    <a:lvl4pPr marL="2669957" algn="l" defTabSz="1779971" rtl="0" eaLnBrk="1" latinLnBrk="0" hangingPunct="1">
      <a:defRPr sz="2336" kern="1200">
        <a:solidFill>
          <a:schemeClr val="tx1"/>
        </a:solidFill>
        <a:latin typeface="+mn-lt"/>
        <a:ea typeface="+mn-ea"/>
        <a:cs typeface="+mn-cs"/>
      </a:defRPr>
    </a:lvl4pPr>
    <a:lvl5pPr marL="3559942" algn="l" defTabSz="1779971" rtl="0" eaLnBrk="1" latinLnBrk="0" hangingPunct="1">
      <a:defRPr sz="2336" kern="1200">
        <a:solidFill>
          <a:schemeClr val="tx1"/>
        </a:solidFill>
        <a:latin typeface="+mn-lt"/>
        <a:ea typeface="+mn-ea"/>
        <a:cs typeface="+mn-cs"/>
      </a:defRPr>
    </a:lvl5pPr>
    <a:lvl6pPr marL="4449928" algn="l" defTabSz="1779971" rtl="0" eaLnBrk="1" latinLnBrk="0" hangingPunct="1">
      <a:defRPr sz="2336" kern="1200">
        <a:solidFill>
          <a:schemeClr val="tx1"/>
        </a:solidFill>
        <a:latin typeface="+mn-lt"/>
        <a:ea typeface="+mn-ea"/>
        <a:cs typeface="+mn-cs"/>
      </a:defRPr>
    </a:lvl6pPr>
    <a:lvl7pPr marL="5339913" algn="l" defTabSz="1779971" rtl="0" eaLnBrk="1" latinLnBrk="0" hangingPunct="1">
      <a:defRPr sz="2336" kern="1200">
        <a:solidFill>
          <a:schemeClr val="tx1"/>
        </a:solidFill>
        <a:latin typeface="+mn-lt"/>
        <a:ea typeface="+mn-ea"/>
        <a:cs typeface="+mn-cs"/>
      </a:defRPr>
    </a:lvl7pPr>
    <a:lvl8pPr marL="6229899" algn="l" defTabSz="1779971" rtl="0" eaLnBrk="1" latinLnBrk="0" hangingPunct="1">
      <a:defRPr sz="2336" kern="1200">
        <a:solidFill>
          <a:schemeClr val="tx1"/>
        </a:solidFill>
        <a:latin typeface="+mn-lt"/>
        <a:ea typeface="+mn-ea"/>
        <a:cs typeface="+mn-cs"/>
      </a:defRPr>
    </a:lvl8pPr>
    <a:lvl9pPr marL="7119884" algn="l" defTabSz="1779971" rtl="0" eaLnBrk="1" latinLnBrk="0" hangingPunct="1">
      <a:defRPr sz="23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8A05A8-8D36-B71D-9248-B75953EB6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8" y="0"/>
            <a:ext cx="24375375" cy="127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12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6">
          <p15:clr>
            <a:srgbClr val="FBAE40"/>
          </p15:clr>
        </p15:guide>
        <p15:guide id="2" pos="604">
          <p15:clr>
            <a:srgbClr val="FBAE40"/>
          </p15:clr>
        </p15:guide>
        <p15:guide id="3" pos="7680">
          <p15:clr>
            <a:srgbClr val="FBAE40"/>
          </p15:clr>
        </p15:guide>
        <p15:guide id="5" orient="horz" pos="7445">
          <p15:clr>
            <a:srgbClr val="FBAE40"/>
          </p15:clr>
        </p15:guide>
        <p15:guide id="6" pos="15359">
          <p15:clr>
            <a:srgbClr val="FBAE40"/>
          </p15:clr>
        </p15:guide>
        <p15:guide id="7" orient="horz" pos="481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8A05A8-8D36-B71D-9248-B75953EB6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9" y="0"/>
            <a:ext cx="24375373" cy="1270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03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6">
          <p15:clr>
            <a:srgbClr val="FBAE40"/>
          </p15:clr>
        </p15:guide>
        <p15:guide id="2" pos="604">
          <p15:clr>
            <a:srgbClr val="FBAE40"/>
          </p15:clr>
        </p15:guide>
        <p15:guide id="3" pos="7680">
          <p15:clr>
            <a:srgbClr val="FBAE40"/>
          </p15:clr>
        </p15:guide>
        <p15:guide id="5" orient="horz" pos="7445">
          <p15:clr>
            <a:srgbClr val="FBAE40"/>
          </p15:clr>
        </p15:guide>
        <p15:guide id="6" pos="15359">
          <p15:clr>
            <a:srgbClr val="FBAE40"/>
          </p15:clr>
        </p15:guide>
        <p15:guide id="7" orient="horz" pos="481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8A05A8-8D36-B71D-9248-B75953EB6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8" y="0"/>
            <a:ext cx="24375375" cy="127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73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6">
          <p15:clr>
            <a:srgbClr val="FBAE40"/>
          </p15:clr>
        </p15:guide>
        <p15:guide id="2" pos="604">
          <p15:clr>
            <a:srgbClr val="FBAE40"/>
          </p15:clr>
        </p15:guide>
        <p15:guide id="3" pos="7680">
          <p15:clr>
            <a:srgbClr val="FBAE40"/>
          </p15:clr>
        </p15:guide>
        <p15:guide id="5" orient="horz" pos="7445">
          <p15:clr>
            <a:srgbClr val="FBAE40"/>
          </p15:clr>
        </p15:guide>
        <p15:guide id="6" pos="15359">
          <p15:clr>
            <a:srgbClr val="FBAE40"/>
          </p15:clr>
        </p15:guide>
        <p15:guide id="7" orient="horz" pos="48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8A05A8-8D36-B71D-9248-B75953EB6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9" y="0"/>
            <a:ext cx="24375373" cy="127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40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6">
          <p15:clr>
            <a:srgbClr val="FBAE40"/>
          </p15:clr>
        </p15:guide>
        <p15:guide id="2" pos="604">
          <p15:clr>
            <a:srgbClr val="FBAE40"/>
          </p15:clr>
        </p15:guide>
        <p15:guide id="3" pos="7680">
          <p15:clr>
            <a:srgbClr val="FBAE40"/>
          </p15:clr>
        </p15:guide>
        <p15:guide id="5" orient="horz" pos="7445">
          <p15:clr>
            <a:srgbClr val="FBAE40"/>
          </p15:clr>
        </p15:guide>
        <p15:guide id="6" pos="15359">
          <p15:clr>
            <a:srgbClr val="FBAE40"/>
          </p15:clr>
        </p15:guide>
        <p15:guide id="7" orient="horz" pos="481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8A05A8-8D36-B71D-9248-B75953EB6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9" y="0"/>
            <a:ext cx="24375373" cy="1270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55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6">
          <p15:clr>
            <a:srgbClr val="FBAE40"/>
          </p15:clr>
        </p15:guide>
        <p15:guide id="2" pos="604">
          <p15:clr>
            <a:srgbClr val="FBAE40"/>
          </p15:clr>
        </p15:guide>
        <p15:guide id="3" pos="7680">
          <p15:clr>
            <a:srgbClr val="FBAE40"/>
          </p15:clr>
        </p15:guide>
        <p15:guide id="5" orient="horz" pos="7445">
          <p15:clr>
            <a:srgbClr val="FBAE40"/>
          </p15:clr>
        </p15:guide>
        <p15:guide id="6" pos="15359">
          <p15:clr>
            <a:srgbClr val="FBAE40"/>
          </p15:clr>
        </p15:guide>
        <p15:guide id="7" orient="horz" pos="481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8A05A8-8D36-B71D-9248-B75953EB6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0" y="0"/>
            <a:ext cx="24375371" cy="1270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12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6">
          <p15:clr>
            <a:srgbClr val="FBAE40"/>
          </p15:clr>
        </p15:guide>
        <p15:guide id="2" pos="604">
          <p15:clr>
            <a:srgbClr val="FBAE40"/>
          </p15:clr>
        </p15:guide>
        <p15:guide id="3" pos="7680">
          <p15:clr>
            <a:srgbClr val="FBAE40"/>
          </p15:clr>
        </p15:guide>
        <p15:guide id="5" orient="horz" pos="7445">
          <p15:clr>
            <a:srgbClr val="FBAE40"/>
          </p15:clr>
        </p15:guide>
        <p15:guide id="6" pos="15359">
          <p15:clr>
            <a:srgbClr val="FBAE40"/>
          </p15:clr>
        </p15:guide>
        <p15:guide id="7" orient="horz" pos="48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ack and blue colors&#10;&#10;Description automatically generated with medium confidence">
            <a:extLst>
              <a:ext uri="{FF2B5EF4-FFF2-40B4-BE49-F238E27FC236}">
                <a16:creationId xmlns:a16="http://schemas.microsoft.com/office/drawing/2014/main" id="{FF8A05A8-8D36-B71D-9248-B75953EB6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0"/>
            <a:ext cx="24375379" cy="127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96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6" userDrawn="1">
          <p15:clr>
            <a:srgbClr val="FBAE40"/>
          </p15:clr>
        </p15:guide>
        <p15:guide id="2" pos="604" userDrawn="1">
          <p15:clr>
            <a:srgbClr val="FBAE40"/>
          </p15:clr>
        </p15:guide>
        <p15:guide id="3" pos="7680" userDrawn="1">
          <p15:clr>
            <a:srgbClr val="FBAE40"/>
          </p15:clr>
        </p15:guide>
        <p15:guide id="5" orient="horz" pos="7445" userDrawn="1">
          <p15:clr>
            <a:srgbClr val="FBAE40"/>
          </p15:clr>
        </p15:guide>
        <p15:guide id="6" pos="15359" userDrawn="1">
          <p15:clr>
            <a:srgbClr val="FBAE40"/>
          </p15:clr>
        </p15:guide>
        <p15:guide id="7" orient="horz" pos="481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8A05A8-8D36-B71D-9248-B75953EB6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8" y="0"/>
            <a:ext cx="24375375" cy="127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0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6">
          <p15:clr>
            <a:srgbClr val="FBAE40"/>
          </p15:clr>
        </p15:guide>
        <p15:guide id="2" pos="604">
          <p15:clr>
            <a:srgbClr val="FBAE40"/>
          </p15:clr>
        </p15:guide>
        <p15:guide id="3" pos="7680">
          <p15:clr>
            <a:srgbClr val="FBAE40"/>
          </p15:clr>
        </p15:guide>
        <p15:guide id="5" orient="horz" pos="7445">
          <p15:clr>
            <a:srgbClr val="FBAE40"/>
          </p15:clr>
        </p15:guide>
        <p15:guide id="6" pos="15359">
          <p15:clr>
            <a:srgbClr val="FBAE40"/>
          </p15:clr>
        </p15:guide>
        <p15:guide id="7" orient="horz" pos="481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8A05A8-8D36-B71D-9248-B75953EB6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8" y="0"/>
            <a:ext cx="24375375" cy="127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58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6">
          <p15:clr>
            <a:srgbClr val="FBAE40"/>
          </p15:clr>
        </p15:guide>
        <p15:guide id="2" pos="604">
          <p15:clr>
            <a:srgbClr val="FBAE40"/>
          </p15:clr>
        </p15:guide>
        <p15:guide id="3" pos="7680">
          <p15:clr>
            <a:srgbClr val="FBAE40"/>
          </p15:clr>
        </p15:guide>
        <p15:guide id="5" orient="horz" pos="7445">
          <p15:clr>
            <a:srgbClr val="FBAE40"/>
          </p15:clr>
        </p15:guide>
        <p15:guide id="6" pos="15359">
          <p15:clr>
            <a:srgbClr val="FBAE40"/>
          </p15:clr>
        </p15:guide>
        <p15:guide id="7" orient="horz" pos="481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8A05A8-8D36-B71D-9248-B75953EB6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9" y="0"/>
            <a:ext cx="24375373" cy="127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37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6">
          <p15:clr>
            <a:srgbClr val="FBAE40"/>
          </p15:clr>
        </p15:guide>
        <p15:guide id="2" pos="604">
          <p15:clr>
            <a:srgbClr val="FBAE40"/>
          </p15:clr>
        </p15:guide>
        <p15:guide id="3" pos="7680">
          <p15:clr>
            <a:srgbClr val="FBAE40"/>
          </p15:clr>
        </p15:guide>
        <p15:guide id="5" orient="horz" pos="7445">
          <p15:clr>
            <a:srgbClr val="FBAE40"/>
          </p15:clr>
        </p15:guide>
        <p15:guide id="6" pos="15359">
          <p15:clr>
            <a:srgbClr val="FBAE40"/>
          </p15:clr>
        </p15:guide>
        <p15:guide id="7" orient="horz" pos="481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80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677" r:id="rId6"/>
    <p:sldLayoutId id="2147483693" r:id="rId7"/>
    <p:sldLayoutId id="2147483694" r:id="rId8"/>
    <p:sldLayoutId id="2147483695" r:id="rId9"/>
    <p:sldLayoutId id="2147483696" r:id="rId10"/>
  </p:sldLayoutIdLst>
  <p:hf hdr="0"/>
  <p:txStyles>
    <p:titleStyle>
      <a:lvl1pPr algn="r" defTabSz="1693560" rtl="1" eaLnBrk="1" latinLnBrk="0" hangingPunct="1">
        <a:lnSpc>
          <a:spcPct val="90000"/>
        </a:lnSpc>
        <a:spcBef>
          <a:spcPct val="0"/>
        </a:spcBef>
        <a:buNone/>
        <a:defRPr sz="8149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1693560" rtl="1" eaLnBrk="1" latinLnBrk="0" hangingPunct="1">
        <a:lnSpc>
          <a:spcPct val="90000"/>
        </a:lnSpc>
        <a:spcBef>
          <a:spcPts val="2223"/>
        </a:spcBef>
        <a:buFont typeface="Arial" panose="020B0604020202020204" pitchFamily="34" charset="0"/>
        <a:buNone/>
        <a:defRPr sz="5186" kern="1200">
          <a:solidFill>
            <a:schemeClr val="tx2"/>
          </a:solidFill>
          <a:latin typeface="+mn-lt"/>
          <a:ea typeface="+mn-ea"/>
          <a:cs typeface="+mn-cs"/>
        </a:defRPr>
      </a:lvl1pPr>
      <a:lvl2pPr marL="400054" indent="-400054" algn="r" defTabSz="1693560" rtl="1" eaLnBrk="1" latinLnBrk="0" hangingPunct="1">
        <a:lnSpc>
          <a:spcPct val="90000"/>
        </a:lnSpc>
        <a:spcBef>
          <a:spcPts val="1111"/>
        </a:spcBef>
        <a:buClr>
          <a:schemeClr val="accent3"/>
        </a:buClr>
        <a:buSzPct val="90000"/>
        <a:buFont typeface="Wingdings 2" panose="05020102010507070707" pitchFamily="18" charset="2"/>
        <a:buChar char=""/>
        <a:defRPr sz="4445" kern="1200">
          <a:solidFill>
            <a:schemeClr val="tx2"/>
          </a:solidFill>
          <a:latin typeface="+mn-lt"/>
          <a:ea typeface="+mn-ea"/>
          <a:cs typeface="+mn-cs"/>
        </a:defRPr>
      </a:lvl2pPr>
      <a:lvl3pPr marL="800107" indent="-400054" algn="r" defTabSz="1693560" rtl="1" eaLnBrk="1" latinLnBrk="0" hangingPunct="1">
        <a:lnSpc>
          <a:spcPct val="90000"/>
        </a:lnSpc>
        <a:spcBef>
          <a:spcPts val="926"/>
        </a:spcBef>
        <a:buClr>
          <a:schemeClr val="accent3"/>
        </a:buClr>
        <a:buSzPct val="90000"/>
        <a:buFont typeface="Wingdings 2" panose="05020102010507070707" pitchFamily="18" charset="2"/>
        <a:buChar char=""/>
        <a:defRPr sz="3704" kern="1200">
          <a:solidFill>
            <a:schemeClr val="tx2"/>
          </a:solidFill>
          <a:latin typeface="+mn-lt"/>
          <a:ea typeface="+mn-ea"/>
          <a:cs typeface="+mn-cs"/>
        </a:defRPr>
      </a:lvl3pPr>
      <a:lvl4pPr marL="1200161" indent="-400054" algn="r" defTabSz="1693560" rtl="1" eaLnBrk="1" latinLnBrk="0" hangingPunct="1">
        <a:lnSpc>
          <a:spcPct val="90000"/>
        </a:lnSpc>
        <a:spcBef>
          <a:spcPts val="741"/>
        </a:spcBef>
        <a:buClr>
          <a:schemeClr val="accent3"/>
        </a:buClr>
        <a:buSzPct val="90000"/>
        <a:buFont typeface="Wingdings 2" panose="05020102010507070707" pitchFamily="18" charset="2"/>
        <a:buChar char=""/>
        <a:defRPr sz="3334" kern="1200">
          <a:solidFill>
            <a:schemeClr val="tx2"/>
          </a:solidFill>
          <a:latin typeface="+mn-lt"/>
          <a:ea typeface="+mn-ea"/>
          <a:cs typeface="+mn-cs"/>
        </a:defRPr>
      </a:lvl4pPr>
      <a:lvl5pPr marL="1600214" indent="-400054" algn="r" defTabSz="1693560" rtl="1" eaLnBrk="1" latinLnBrk="0" hangingPunct="1">
        <a:lnSpc>
          <a:spcPct val="90000"/>
        </a:lnSpc>
        <a:spcBef>
          <a:spcPts val="556"/>
        </a:spcBef>
        <a:buClr>
          <a:schemeClr val="accent3"/>
        </a:buClr>
        <a:buSzPct val="90000"/>
        <a:buFont typeface="Wingdings 2" panose="05020102010507070707" pitchFamily="18" charset="2"/>
        <a:buChar char=""/>
        <a:defRPr sz="3334" kern="1200">
          <a:solidFill>
            <a:schemeClr val="tx2"/>
          </a:solidFill>
          <a:latin typeface="+mn-lt"/>
          <a:ea typeface="+mn-ea"/>
          <a:cs typeface="+mn-cs"/>
        </a:defRPr>
      </a:lvl5pPr>
      <a:lvl6pPr marL="4657291" indent="-423390" algn="r" defTabSz="1693560" rtl="1" eaLnBrk="1" latinLnBrk="0" hangingPunct="1">
        <a:lnSpc>
          <a:spcPct val="90000"/>
        </a:lnSpc>
        <a:spcBef>
          <a:spcPts val="926"/>
        </a:spcBef>
        <a:buFont typeface="Arial" panose="020B0604020202020204" pitchFamily="34" charset="0"/>
        <a:buChar char="•"/>
        <a:defRPr sz="3334" kern="1200">
          <a:solidFill>
            <a:schemeClr val="tx1"/>
          </a:solidFill>
          <a:latin typeface="+mn-lt"/>
          <a:ea typeface="+mn-ea"/>
          <a:cs typeface="+mn-cs"/>
        </a:defRPr>
      </a:lvl6pPr>
      <a:lvl7pPr marL="5504071" indent="-423390" algn="r" defTabSz="1693560" rtl="1" eaLnBrk="1" latinLnBrk="0" hangingPunct="1">
        <a:lnSpc>
          <a:spcPct val="90000"/>
        </a:lnSpc>
        <a:spcBef>
          <a:spcPts val="926"/>
        </a:spcBef>
        <a:buFont typeface="Arial" panose="020B0604020202020204" pitchFamily="34" charset="0"/>
        <a:buChar char="•"/>
        <a:defRPr sz="3334" kern="1200">
          <a:solidFill>
            <a:schemeClr val="tx1"/>
          </a:solidFill>
          <a:latin typeface="+mn-lt"/>
          <a:ea typeface="+mn-ea"/>
          <a:cs typeface="+mn-cs"/>
        </a:defRPr>
      </a:lvl7pPr>
      <a:lvl8pPr marL="6350851" indent="-423390" algn="r" defTabSz="1693560" rtl="1" eaLnBrk="1" latinLnBrk="0" hangingPunct="1">
        <a:lnSpc>
          <a:spcPct val="90000"/>
        </a:lnSpc>
        <a:spcBef>
          <a:spcPts val="926"/>
        </a:spcBef>
        <a:buFont typeface="Arial" panose="020B0604020202020204" pitchFamily="34" charset="0"/>
        <a:buChar char="•"/>
        <a:defRPr sz="3334" kern="1200">
          <a:solidFill>
            <a:schemeClr val="tx1"/>
          </a:solidFill>
          <a:latin typeface="+mn-lt"/>
          <a:ea typeface="+mn-ea"/>
          <a:cs typeface="+mn-cs"/>
        </a:defRPr>
      </a:lvl8pPr>
      <a:lvl9pPr marL="7197631" indent="-423390" algn="r" defTabSz="1693560" rtl="1" eaLnBrk="1" latinLnBrk="0" hangingPunct="1">
        <a:lnSpc>
          <a:spcPct val="90000"/>
        </a:lnSpc>
        <a:spcBef>
          <a:spcPts val="926"/>
        </a:spcBef>
        <a:buFont typeface="Arial" panose="020B0604020202020204" pitchFamily="34" charset="0"/>
        <a:buChar char="•"/>
        <a:defRPr sz="3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693560" rtl="1" eaLnBrk="1" latinLnBrk="0" hangingPunct="1">
        <a:defRPr sz="3334" kern="1200">
          <a:solidFill>
            <a:schemeClr val="tx1"/>
          </a:solidFill>
          <a:latin typeface="+mn-lt"/>
          <a:ea typeface="+mn-ea"/>
          <a:cs typeface="+mn-cs"/>
        </a:defRPr>
      </a:lvl1pPr>
      <a:lvl2pPr marL="846780" algn="r" defTabSz="1693560" rtl="1" eaLnBrk="1" latinLnBrk="0" hangingPunct="1">
        <a:defRPr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693560" algn="r" defTabSz="1693560" rtl="1" eaLnBrk="1" latinLnBrk="0" hangingPunct="1">
        <a:defRPr sz="3334" kern="1200">
          <a:solidFill>
            <a:schemeClr val="tx1"/>
          </a:solidFill>
          <a:latin typeface="+mn-lt"/>
          <a:ea typeface="+mn-ea"/>
          <a:cs typeface="+mn-cs"/>
        </a:defRPr>
      </a:lvl3pPr>
      <a:lvl4pPr marL="2540340" algn="r" defTabSz="1693560" rtl="1" eaLnBrk="1" latinLnBrk="0" hangingPunct="1">
        <a:defRPr sz="3334" kern="1200">
          <a:solidFill>
            <a:schemeClr val="tx1"/>
          </a:solidFill>
          <a:latin typeface="+mn-lt"/>
          <a:ea typeface="+mn-ea"/>
          <a:cs typeface="+mn-cs"/>
        </a:defRPr>
      </a:lvl4pPr>
      <a:lvl5pPr marL="3387120" algn="r" defTabSz="1693560" rtl="1" eaLnBrk="1" latinLnBrk="0" hangingPunct="1">
        <a:defRPr sz="3334" kern="1200">
          <a:solidFill>
            <a:schemeClr val="tx1"/>
          </a:solidFill>
          <a:latin typeface="+mn-lt"/>
          <a:ea typeface="+mn-ea"/>
          <a:cs typeface="+mn-cs"/>
        </a:defRPr>
      </a:lvl5pPr>
      <a:lvl6pPr marL="4233901" algn="r" defTabSz="1693560" rtl="1" eaLnBrk="1" latinLnBrk="0" hangingPunct="1">
        <a:defRPr sz="3334" kern="1200">
          <a:solidFill>
            <a:schemeClr val="tx1"/>
          </a:solidFill>
          <a:latin typeface="+mn-lt"/>
          <a:ea typeface="+mn-ea"/>
          <a:cs typeface="+mn-cs"/>
        </a:defRPr>
      </a:lvl6pPr>
      <a:lvl7pPr marL="5080681" algn="r" defTabSz="1693560" rtl="1" eaLnBrk="1" latinLnBrk="0" hangingPunct="1">
        <a:defRPr sz="3334" kern="1200">
          <a:solidFill>
            <a:schemeClr val="tx1"/>
          </a:solidFill>
          <a:latin typeface="+mn-lt"/>
          <a:ea typeface="+mn-ea"/>
          <a:cs typeface="+mn-cs"/>
        </a:defRPr>
      </a:lvl7pPr>
      <a:lvl8pPr marL="5927461" algn="r" defTabSz="1693560" rtl="1" eaLnBrk="1" latinLnBrk="0" hangingPunct="1">
        <a:defRPr sz="3334" kern="1200">
          <a:solidFill>
            <a:schemeClr val="tx1"/>
          </a:solidFill>
          <a:latin typeface="+mn-lt"/>
          <a:ea typeface="+mn-ea"/>
          <a:cs typeface="+mn-cs"/>
        </a:defRPr>
      </a:lvl8pPr>
      <a:lvl9pPr marL="6774241" algn="r" defTabSz="1693560" rtl="1" eaLnBrk="1" latinLnBrk="0" hangingPunct="1">
        <a:defRPr sz="33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1" userDrawn="1">
          <p15:clr>
            <a:srgbClr val="F26B43"/>
          </p15:clr>
        </p15:guide>
        <p15:guide id="2" pos="332" userDrawn="1">
          <p15:clr>
            <a:srgbClr val="F26B43"/>
          </p15:clr>
        </p15:guide>
        <p15:guide id="3" orient="horz" pos="3034" userDrawn="1">
          <p15:clr>
            <a:srgbClr val="F26B43"/>
          </p15:clr>
        </p15:guide>
        <p15:guide id="4" orient="horz" pos="4371" userDrawn="1">
          <p15:clr>
            <a:srgbClr val="F26B43"/>
          </p15:clr>
        </p15:guide>
        <p15:guide id="5" pos="14981" userDrawn="1">
          <p15:clr>
            <a:srgbClr val="F26B43"/>
          </p15:clr>
        </p15:guide>
        <p15:guide id="6" orient="horz" pos="7655" userDrawn="1">
          <p15:clr>
            <a:srgbClr val="F26B43"/>
          </p15:clr>
        </p15:guide>
        <p15:guide id="7" orient="horz" pos="4928" userDrawn="1">
          <p15:clr>
            <a:srgbClr val="F26B43"/>
          </p15:clr>
        </p15:guide>
        <p15:guide id="8" pos="14347" userDrawn="1">
          <p15:clr>
            <a:srgbClr val="F26B43"/>
          </p15:clr>
        </p15:guide>
        <p15:guide id="9" pos="132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A2AD2C-95CE-6870-1700-E94AA8F76132}"/>
              </a:ext>
            </a:extLst>
          </p:cNvPr>
          <p:cNvSpPr txBox="1"/>
          <p:nvPr/>
        </p:nvSpPr>
        <p:spPr>
          <a:xfrm>
            <a:off x="7261818" y="5179541"/>
            <a:ext cx="9858776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500"/>
              </a:lnSpc>
            </a:pPr>
            <a:r>
              <a:rPr lang="he-IL" sz="8000" dirty="0">
                <a:latin typeface="Arial" panose="020B0604020202020204" pitchFamily="34" charset="0"/>
                <a:cs typeface="Arial" panose="020B0604020202020204" pitchFamily="34" charset="0"/>
              </a:rPr>
              <a:t>בהשקעה של </a:t>
            </a:r>
            <a:b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8000" dirty="0">
                <a:latin typeface="Arial" panose="020B0604020202020204" pitchFamily="34" charset="0"/>
                <a:cs typeface="Arial" panose="020B0604020202020204" pitchFamily="34" charset="0"/>
              </a:rPr>
              <a:t>רשות החדשנות</a:t>
            </a:r>
            <a:endParaRPr lang="en-IL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18409-1002-64B8-02BA-AA34E9E709B2}"/>
              </a:ext>
            </a:extLst>
          </p:cNvPr>
          <p:cNvSpPr txBox="1">
            <a:spLocks/>
          </p:cNvSpPr>
          <p:nvPr/>
        </p:nvSpPr>
        <p:spPr>
          <a:xfrm>
            <a:off x="6530516" y="3687183"/>
            <a:ext cx="11321380" cy="2630954"/>
          </a:xfrm>
          <a:prstGeom prst="rect">
            <a:avLst/>
          </a:prstGeom>
        </p:spPr>
        <p:txBody>
          <a:bodyPr anchor="t"/>
          <a:lstStyle>
            <a:lvl1pPr algn="l" defTabSz="12701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000"/>
              </a:lnSpc>
            </a:pPr>
            <a:r>
              <a:rPr lang="he-IL" sz="10500" b="1" dirty="0">
                <a:cs typeface="+mn-cs"/>
              </a:rPr>
              <a:t>גם אנחנו זכינו</a:t>
            </a:r>
            <a:br>
              <a:rPr lang="he-IL" sz="10500" dirty="0">
                <a:cs typeface="+mn-cs"/>
              </a:rPr>
            </a:br>
            <a:endParaRPr lang="en-IL" sz="10500" dirty="0"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A1993B-FEE7-7A4A-2EF8-D593C1536AC9}"/>
              </a:ext>
            </a:extLst>
          </p:cNvPr>
          <p:cNvSpPr/>
          <p:nvPr/>
        </p:nvSpPr>
        <p:spPr>
          <a:xfrm>
            <a:off x="9064487" y="7653131"/>
            <a:ext cx="6142383" cy="21667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779971" rtl="1" eaLnBrk="1" latinLnBrk="0" hangingPunct="1"/>
            <a:r>
              <a:rPr lang="en-US" dirty="0">
                <a:solidFill>
                  <a:srgbClr val="C00000"/>
                </a:solidFill>
              </a:rPr>
              <a:t>Put The Logo Here</a:t>
            </a:r>
            <a:endParaRPr lang="en-IL" dirty="0">
              <a:solidFill>
                <a:srgbClr val="C00000"/>
              </a:solidFill>
            </a:endParaRPr>
          </a:p>
        </p:txBody>
      </p:sp>
      <p:pic>
        <p:nvPicPr>
          <p:cNvPr id="7" name="Picture 6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31D1D232-C5A4-EB3E-CB0B-558995924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926188"/>
            <a:ext cx="4146074" cy="12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67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D7B8-358F-D177-5243-4E1BED04CF2F}"/>
              </a:ext>
            </a:extLst>
          </p:cNvPr>
          <p:cNvSpPr txBox="1">
            <a:spLocks/>
          </p:cNvSpPr>
          <p:nvPr/>
        </p:nvSpPr>
        <p:spPr>
          <a:xfrm>
            <a:off x="5516059" y="3879377"/>
            <a:ext cx="13316163" cy="2095491"/>
          </a:xfrm>
          <a:prstGeom prst="rect">
            <a:avLst/>
          </a:prstGeom>
        </p:spPr>
        <p:txBody>
          <a:bodyPr anchor="t"/>
          <a:lstStyle>
            <a:lvl1pPr algn="l" defTabSz="12701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800"/>
              </a:lnSpc>
            </a:pPr>
            <a:r>
              <a:rPr lang="en-US" sz="9000" b="1" dirty="0">
                <a:latin typeface="Arial" panose="020B0604020202020204" pitchFamily="34" charset="0"/>
                <a:cs typeface="Arial" panose="020B0604020202020204" pitchFamily="34" charset="0"/>
              </a:rPr>
              <a:t>Proud to be awarded</a:t>
            </a:r>
            <a:endParaRPr lang="en-IL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C61C5-6BFC-9C19-7558-BA4B32EDB97C}"/>
              </a:ext>
            </a:extLst>
          </p:cNvPr>
          <p:cNvSpPr txBox="1"/>
          <p:nvPr/>
        </p:nvSpPr>
        <p:spPr>
          <a:xfrm>
            <a:off x="5533123" y="5304353"/>
            <a:ext cx="1331616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  <a:t>An investment by</a:t>
            </a:r>
            <a:b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  <a:t> The Israel Innovation Authority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55E75-F01E-1052-7F6C-1170D7F94563}"/>
              </a:ext>
            </a:extLst>
          </p:cNvPr>
          <p:cNvSpPr/>
          <p:nvPr/>
        </p:nvSpPr>
        <p:spPr>
          <a:xfrm>
            <a:off x="9064487" y="7653131"/>
            <a:ext cx="6142383" cy="21667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779971" rtl="1" eaLnBrk="1" latinLnBrk="0" hangingPunct="1"/>
            <a:r>
              <a:rPr lang="en-US" dirty="0">
                <a:solidFill>
                  <a:srgbClr val="C00000"/>
                </a:solidFill>
              </a:rPr>
              <a:t>Put The Logo Here</a:t>
            </a:r>
            <a:endParaRPr lang="en-IL" dirty="0">
              <a:solidFill>
                <a:srgbClr val="C00000"/>
              </a:solidFill>
            </a:endParaRPr>
          </a:p>
        </p:txBody>
      </p:sp>
      <p:pic>
        <p:nvPicPr>
          <p:cNvPr id="6" name="Picture 5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3E59EF14-A1F2-074F-7E13-70D0521CE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926188"/>
            <a:ext cx="4146074" cy="12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2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A2AD2C-95CE-6870-1700-E94AA8F76132}"/>
              </a:ext>
            </a:extLst>
          </p:cNvPr>
          <p:cNvSpPr txBox="1"/>
          <p:nvPr/>
        </p:nvSpPr>
        <p:spPr>
          <a:xfrm>
            <a:off x="7261818" y="5179541"/>
            <a:ext cx="9858776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500"/>
              </a:lnSpc>
            </a:pPr>
            <a:r>
              <a:rPr lang="he-IL" sz="8000" dirty="0">
                <a:latin typeface="Arial" panose="020B0604020202020204" pitchFamily="34" charset="0"/>
                <a:cs typeface="Arial" panose="020B0604020202020204" pitchFamily="34" charset="0"/>
              </a:rPr>
              <a:t>בהשקעה של </a:t>
            </a:r>
            <a:b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8000" dirty="0">
                <a:latin typeface="Arial" panose="020B0604020202020204" pitchFamily="34" charset="0"/>
                <a:cs typeface="Arial" panose="020B0604020202020204" pitchFamily="34" charset="0"/>
              </a:rPr>
              <a:t>רשות החדשנות</a:t>
            </a:r>
            <a:endParaRPr lang="en-IL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18409-1002-64B8-02BA-AA34E9E709B2}"/>
              </a:ext>
            </a:extLst>
          </p:cNvPr>
          <p:cNvSpPr txBox="1">
            <a:spLocks/>
          </p:cNvSpPr>
          <p:nvPr/>
        </p:nvSpPr>
        <p:spPr>
          <a:xfrm>
            <a:off x="6530516" y="3687183"/>
            <a:ext cx="11321380" cy="2630954"/>
          </a:xfrm>
          <a:prstGeom prst="rect">
            <a:avLst/>
          </a:prstGeom>
        </p:spPr>
        <p:txBody>
          <a:bodyPr anchor="t"/>
          <a:lstStyle>
            <a:lvl1pPr algn="l" defTabSz="12701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000"/>
              </a:lnSpc>
            </a:pPr>
            <a:r>
              <a:rPr lang="he-IL" sz="10500" b="1" dirty="0">
                <a:cs typeface="+mn-cs"/>
              </a:rPr>
              <a:t>גם אנחנו זכינו</a:t>
            </a:r>
            <a:br>
              <a:rPr lang="he-IL" sz="10500" dirty="0">
                <a:cs typeface="+mn-cs"/>
              </a:rPr>
            </a:br>
            <a:endParaRPr lang="en-IL" sz="10500" dirty="0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37237B-F0B1-66D3-7ACD-33D1EBE94A89}"/>
              </a:ext>
            </a:extLst>
          </p:cNvPr>
          <p:cNvSpPr/>
          <p:nvPr/>
        </p:nvSpPr>
        <p:spPr>
          <a:xfrm>
            <a:off x="9064487" y="7653131"/>
            <a:ext cx="6142383" cy="21667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779971" rtl="1" eaLnBrk="1" latinLnBrk="0" hangingPunct="1"/>
            <a:r>
              <a:rPr lang="en-US" dirty="0">
                <a:solidFill>
                  <a:srgbClr val="C00000"/>
                </a:solidFill>
              </a:rPr>
              <a:t>Put The Logo Here</a:t>
            </a:r>
            <a:endParaRPr lang="en-IL" dirty="0">
              <a:solidFill>
                <a:srgbClr val="C00000"/>
              </a:solidFill>
            </a:endParaRP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5BE892F-7343-9F9D-D825-B11C1C87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926188"/>
            <a:ext cx="4146072" cy="12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8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A2AD2C-95CE-6870-1700-E94AA8F76132}"/>
              </a:ext>
            </a:extLst>
          </p:cNvPr>
          <p:cNvSpPr txBox="1"/>
          <p:nvPr/>
        </p:nvSpPr>
        <p:spPr>
          <a:xfrm>
            <a:off x="7261818" y="5179541"/>
            <a:ext cx="9858776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500"/>
              </a:lnSpc>
            </a:pPr>
            <a:r>
              <a:rPr lang="he-IL" sz="8000" dirty="0">
                <a:latin typeface="Arial" panose="020B0604020202020204" pitchFamily="34" charset="0"/>
                <a:cs typeface="Arial" panose="020B0604020202020204" pitchFamily="34" charset="0"/>
              </a:rPr>
              <a:t>בהשקעה של </a:t>
            </a:r>
            <a:b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8000" dirty="0">
                <a:latin typeface="Arial" panose="020B0604020202020204" pitchFamily="34" charset="0"/>
                <a:cs typeface="Arial" panose="020B0604020202020204" pitchFamily="34" charset="0"/>
              </a:rPr>
              <a:t>רשות החדשנות</a:t>
            </a:r>
            <a:endParaRPr lang="en-IL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18409-1002-64B8-02BA-AA34E9E709B2}"/>
              </a:ext>
            </a:extLst>
          </p:cNvPr>
          <p:cNvSpPr txBox="1">
            <a:spLocks/>
          </p:cNvSpPr>
          <p:nvPr/>
        </p:nvSpPr>
        <p:spPr>
          <a:xfrm>
            <a:off x="6530516" y="3687183"/>
            <a:ext cx="11321380" cy="2630954"/>
          </a:xfrm>
          <a:prstGeom prst="rect">
            <a:avLst/>
          </a:prstGeom>
        </p:spPr>
        <p:txBody>
          <a:bodyPr anchor="t"/>
          <a:lstStyle>
            <a:lvl1pPr algn="l" defTabSz="12701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000"/>
              </a:lnSpc>
            </a:pPr>
            <a:r>
              <a:rPr lang="he-IL" sz="10500" b="1" dirty="0">
                <a:cs typeface="+mn-cs"/>
              </a:rPr>
              <a:t>גם אנחנו זכינו</a:t>
            </a:r>
            <a:br>
              <a:rPr lang="he-IL" sz="10500" dirty="0">
                <a:cs typeface="+mn-cs"/>
              </a:rPr>
            </a:br>
            <a:endParaRPr lang="en-IL" sz="10500" dirty="0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D05BBB-4D06-BFC4-A1D4-2F52CC356EB0}"/>
              </a:ext>
            </a:extLst>
          </p:cNvPr>
          <p:cNvSpPr/>
          <p:nvPr/>
        </p:nvSpPr>
        <p:spPr>
          <a:xfrm>
            <a:off x="9064487" y="7653131"/>
            <a:ext cx="6142383" cy="21667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779971" rtl="1" eaLnBrk="1" latinLnBrk="0" hangingPunct="1"/>
            <a:r>
              <a:rPr lang="en-US" dirty="0">
                <a:solidFill>
                  <a:srgbClr val="C00000"/>
                </a:solidFill>
              </a:rPr>
              <a:t>Put The Logo Here</a:t>
            </a:r>
            <a:endParaRPr lang="en-IL" dirty="0">
              <a:solidFill>
                <a:srgbClr val="C00000"/>
              </a:solidFill>
            </a:endParaRP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5599AA-7597-0E68-8655-0EDBE35C9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926188"/>
            <a:ext cx="4146072" cy="12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2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A2AD2C-95CE-6870-1700-E94AA8F76132}"/>
              </a:ext>
            </a:extLst>
          </p:cNvPr>
          <p:cNvSpPr txBox="1"/>
          <p:nvPr/>
        </p:nvSpPr>
        <p:spPr>
          <a:xfrm>
            <a:off x="7261818" y="5179541"/>
            <a:ext cx="9858776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500"/>
              </a:lnSpc>
            </a:pPr>
            <a:r>
              <a:rPr lang="he-IL" sz="8000" dirty="0">
                <a:latin typeface="Arial" panose="020B0604020202020204" pitchFamily="34" charset="0"/>
                <a:cs typeface="Arial" panose="020B0604020202020204" pitchFamily="34" charset="0"/>
              </a:rPr>
              <a:t>בהשקעה של </a:t>
            </a:r>
            <a:b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8000" dirty="0">
                <a:latin typeface="Arial" panose="020B0604020202020204" pitchFamily="34" charset="0"/>
                <a:cs typeface="Arial" panose="020B0604020202020204" pitchFamily="34" charset="0"/>
              </a:rPr>
              <a:t>רשות החדשנות</a:t>
            </a:r>
            <a:endParaRPr lang="en-IL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18409-1002-64B8-02BA-AA34E9E709B2}"/>
              </a:ext>
            </a:extLst>
          </p:cNvPr>
          <p:cNvSpPr txBox="1">
            <a:spLocks/>
          </p:cNvSpPr>
          <p:nvPr/>
        </p:nvSpPr>
        <p:spPr>
          <a:xfrm>
            <a:off x="6530516" y="3687183"/>
            <a:ext cx="11321380" cy="2630954"/>
          </a:xfrm>
          <a:prstGeom prst="rect">
            <a:avLst/>
          </a:prstGeom>
        </p:spPr>
        <p:txBody>
          <a:bodyPr anchor="t"/>
          <a:lstStyle>
            <a:lvl1pPr algn="l" defTabSz="12701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000"/>
              </a:lnSpc>
            </a:pPr>
            <a:r>
              <a:rPr lang="he-IL" sz="10500" b="1" dirty="0">
                <a:cs typeface="+mn-cs"/>
              </a:rPr>
              <a:t>גם אנחנו זכינו</a:t>
            </a:r>
            <a:br>
              <a:rPr lang="he-IL" sz="10500" dirty="0">
                <a:cs typeface="+mn-cs"/>
              </a:rPr>
            </a:br>
            <a:endParaRPr lang="en-IL" sz="10500" dirty="0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0DD467-E2B4-9E44-84BF-8B9649748CE0}"/>
              </a:ext>
            </a:extLst>
          </p:cNvPr>
          <p:cNvSpPr/>
          <p:nvPr/>
        </p:nvSpPr>
        <p:spPr>
          <a:xfrm>
            <a:off x="9064487" y="7653131"/>
            <a:ext cx="6142383" cy="21667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779971" rtl="1" eaLnBrk="1" latinLnBrk="0" hangingPunct="1"/>
            <a:r>
              <a:rPr lang="en-US" dirty="0">
                <a:solidFill>
                  <a:srgbClr val="C00000"/>
                </a:solidFill>
              </a:rPr>
              <a:t>Put The Logo Here</a:t>
            </a:r>
            <a:endParaRPr lang="en-IL" dirty="0">
              <a:solidFill>
                <a:srgbClr val="C00000"/>
              </a:solidFill>
            </a:endParaRPr>
          </a:p>
        </p:txBody>
      </p:sp>
      <p:pic>
        <p:nvPicPr>
          <p:cNvPr id="2" name="Picture 1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F7A9CE88-54D0-A5BC-ABBA-C23C8AFC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926188"/>
            <a:ext cx="4146074" cy="12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7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A2AD2C-95CE-6870-1700-E94AA8F76132}"/>
              </a:ext>
            </a:extLst>
          </p:cNvPr>
          <p:cNvSpPr txBox="1"/>
          <p:nvPr/>
        </p:nvSpPr>
        <p:spPr>
          <a:xfrm>
            <a:off x="7261818" y="5179541"/>
            <a:ext cx="9858776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500"/>
              </a:lnSpc>
            </a:pPr>
            <a:r>
              <a:rPr lang="he-IL" sz="8000" dirty="0">
                <a:latin typeface="Arial" panose="020B0604020202020204" pitchFamily="34" charset="0"/>
                <a:cs typeface="Arial" panose="020B0604020202020204" pitchFamily="34" charset="0"/>
              </a:rPr>
              <a:t>בהשקעה של </a:t>
            </a:r>
            <a:b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8000" dirty="0">
                <a:latin typeface="Arial" panose="020B0604020202020204" pitchFamily="34" charset="0"/>
                <a:cs typeface="Arial" panose="020B0604020202020204" pitchFamily="34" charset="0"/>
              </a:rPr>
              <a:t>רשות החדשנות</a:t>
            </a:r>
            <a:endParaRPr lang="en-IL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18409-1002-64B8-02BA-AA34E9E709B2}"/>
              </a:ext>
            </a:extLst>
          </p:cNvPr>
          <p:cNvSpPr txBox="1">
            <a:spLocks/>
          </p:cNvSpPr>
          <p:nvPr/>
        </p:nvSpPr>
        <p:spPr>
          <a:xfrm>
            <a:off x="6530516" y="3687183"/>
            <a:ext cx="11321380" cy="2630954"/>
          </a:xfrm>
          <a:prstGeom prst="rect">
            <a:avLst/>
          </a:prstGeom>
        </p:spPr>
        <p:txBody>
          <a:bodyPr anchor="t"/>
          <a:lstStyle>
            <a:lvl1pPr algn="l" defTabSz="12701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000"/>
              </a:lnSpc>
            </a:pPr>
            <a:r>
              <a:rPr lang="he-IL" sz="10500" b="1" dirty="0">
                <a:cs typeface="+mn-cs"/>
              </a:rPr>
              <a:t>גם אנחנו זכינו</a:t>
            </a:r>
            <a:br>
              <a:rPr lang="he-IL" sz="10500" dirty="0">
                <a:cs typeface="+mn-cs"/>
              </a:rPr>
            </a:br>
            <a:endParaRPr lang="en-IL" sz="10500" dirty="0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C73373-0BE3-AC6E-CD64-2BFF3E176F0C}"/>
              </a:ext>
            </a:extLst>
          </p:cNvPr>
          <p:cNvSpPr/>
          <p:nvPr/>
        </p:nvSpPr>
        <p:spPr>
          <a:xfrm>
            <a:off x="9064487" y="7653131"/>
            <a:ext cx="6142383" cy="21667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779971" rtl="1" eaLnBrk="1" latinLnBrk="0" hangingPunct="1"/>
            <a:r>
              <a:rPr lang="en-US" dirty="0">
                <a:solidFill>
                  <a:srgbClr val="C00000"/>
                </a:solidFill>
              </a:rPr>
              <a:t>Put The Logo Here</a:t>
            </a:r>
            <a:endParaRPr lang="en-IL" dirty="0">
              <a:solidFill>
                <a:srgbClr val="C00000"/>
              </a:solidFill>
            </a:endParaRPr>
          </a:p>
        </p:txBody>
      </p:sp>
      <p:pic>
        <p:nvPicPr>
          <p:cNvPr id="6" name="Picture 5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DD1B2F03-1DB1-1A8C-3976-8867B0A7C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926188"/>
            <a:ext cx="4146074" cy="12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7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D7B8-358F-D177-5243-4E1BED04CF2F}"/>
              </a:ext>
            </a:extLst>
          </p:cNvPr>
          <p:cNvSpPr txBox="1">
            <a:spLocks/>
          </p:cNvSpPr>
          <p:nvPr/>
        </p:nvSpPr>
        <p:spPr>
          <a:xfrm>
            <a:off x="5516059" y="3879377"/>
            <a:ext cx="13316163" cy="2095491"/>
          </a:xfrm>
          <a:prstGeom prst="rect">
            <a:avLst/>
          </a:prstGeom>
        </p:spPr>
        <p:txBody>
          <a:bodyPr anchor="t"/>
          <a:lstStyle>
            <a:lvl1pPr algn="l" defTabSz="12701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800"/>
              </a:lnSpc>
            </a:pPr>
            <a:r>
              <a:rPr lang="en-US" sz="9000" b="1" dirty="0">
                <a:latin typeface="Arial" panose="020B0604020202020204" pitchFamily="34" charset="0"/>
                <a:cs typeface="Arial" panose="020B0604020202020204" pitchFamily="34" charset="0"/>
              </a:rPr>
              <a:t>Proud to be awarded</a:t>
            </a:r>
            <a:endParaRPr lang="en-IL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C61C5-6BFC-9C19-7558-BA4B32EDB97C}"/>
              </a:ext>
            </a:extLst>
          </p:cNvPr>
          <p:cNvSpPr txBox="1"/>
          <p:nvPr/>
        </p:nvSpPr>
        <p:spPr>
          <a:xfrm>
            <a:off x="5533123" y="5304353"/>
            <a:ext cx="1331616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  <a:t>An investment by</a:t>
            </a:r>
            <a:b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  <a:t> The Israel Innovation Authority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0C247-4217-EB26-4E66-FB407C216425}"/>
              </a:ext>
            </a:extLst>
          </p:cNvPr>
          <p:cNvSpPr/>
          <p:nvPr/>
        </p:nvSpPr>
        <p:spPr>
          <a:xfrm>
            <a:off x="9064487" y="7653131"/>
            <a:ext cx="6142383" cy="21667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779971" rtl="1" eaLnBrk="1" latinLnBrk="0" hangingPunct="1"/>
            <a:r>
              <a:rPr lang="en-US" dirty="0">
                <a:solidFill>
                  <a:srgbClr val="C00000"/>
                </a:solidFill>
              </a:rPr>
              <a:t>Put The Logo Here</a:t>
            </a:r>
            <a:endParaRPr lang="en-IL" dirty="0">
              <a:solidFill>
                <a:srgbClr val="C00000"/>
              </a:solidFill>
            </a:endParaRPr>
          </a:p>
        </p:txBody>
      </p:sp>
      <p:pic>
        <p:nvPicPr>
          <p:cNvPr id="6" name="Picture 5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F91C4C3C-3D8F-2153-35DA-0D90CBC0E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926188"/>
            <a:ext cx="4146074" cy="12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2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D7B8-358F-D177-5243-4E1BED04CF2F}"/>
              </a:ext>
            </a:extLst>
          </p:cNvPr>
          <p:cNvSpPr txBox="1">
            <a:spLocks/>
          </p:cNvSpPr>
          <p:nvPr/>
        </p:nvSpPr>
        <p:spPr>
          <a:xfrm>
            <a:off x="5516059" y="3879377"/>
            <a:ext cx="13316163" cy="2095491"/>
          </a:xfrm>
          <a:prstGeom prst="rect">
            <a:avLst/>
          </a:prstGeom>
        </p:spPr>
        <p:txBody>
          <a:bodyPr anchor="t"/>
          <a:lstStyle>
            <a:lvl1pPr algn="l" defTabSz="12701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800"/>
              </a:lnSpc>
            </a:pPr>
            <a:r>
              <a:rPr lang="en-US" sz="9000" b="1" dirty="0">
                <a:latin typeface="Arial" panose="020B0604020202020204" pitchFamily="34" charset="0"/>
                <a:cs typeface="Arial" panose="020B0604020202020204" pitchFamily="34" charset="0"/>
              </a:rPr>
              <a:t>Proud to be awarded</a:t>
            </a:r>
            <a:endParaRPr lang="en-IL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C61C5-6BFC-9C19-7558-BA4B32EDB97C}"/>
              </a:ext>
            </a:extLst>
          </p:cNvPr>
          <p:cNvSpPr txBox="1"/>
          <p:nvPr/>
        </p:nvSpPr>
        <p:spPr>
          <a:xfrm>
            <a:off x="5533123" y="5304353"/>
            <a:ext cx="1331616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  <a:t>An investment by</a:t>
            </a:r>
            <a:b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  <a:t> The Israel Innovation Authority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F5D037-14EF-7AD6-EF4B-A624686C3C2B}"/>
              </a:ext>
            </a:extLst>
          </p:cNvPr>
          <p:cNvSpPr/>
          <p:nvPr/>
        </p:nvSpPr>
        <p:spPr>
          <a:xfrm>
            <a:off x="9064487" y="7653131"/>
            <a:ext cx="6142383" cy="21667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779971" rtl="1" eaLnBrk="1" latinLnBrk="0" hangingPunct="1"/>
            <a:r>
              <a:rPr lang="en-US" dirty="0">
                <a:solidFill>
                  <a:srgbClr val="C00000"/>
                </a:solidFill>
              </a:rPr>
              <a:t>Put The Logo Here</a:t>
            </a:r>
            <a:endParaRPr lang="en-IL" dirty="0">
              <a:solidFill>
                <a:srgbClr val="C00000"/>
              </a:solidFill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1584494-C7DF-2B58-440B-7C0C57868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926188"/>
            <a:ext cx="4146072" cy="12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4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D7B8-358F-D177-5243-4E1BED04CF2F}"/>
              </a:ext>
            </a:extLst>
          </p:cNvPr>
          <p:cNvSpPr txBox="1">
            <a:spLocks/>
          </p:cNvSpPr>
          <p:nvPr/>
        </p:nvSpPr>
        <p:spPr>
          <a:xfrm>
            <a:off x="5516059" y="3879377"/>
            <a:ext cx="13316163" cy="2095491"/>
          </a:xfrm>
          <a:prstGeom prst="rect">
            <a:avLst/>
          </a:prstGeom>
        </p:spPr>
        <p:txBody>
          <a:bodyPr anchor="t"/>
          <a:lstStyle>
            <a:lvl1pPr algn="l" defTabSz="12701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800"/>
              </a:lnSpc>
            </a:pPr>
            <a:r>
              <a:rPr lang="en-US" sz="9000" b="1" dirty="0">
                <a:latin typeface="Arial" panose="020B0604020202020204" pitchFamily="34" charset="0"/>
                <a:cs typeface="Arial" panose="020B0604020202020204" pitchFamily="34" charset="0"/>
              </a:rPr>
              <a:t>Proud to be awarded</a:t>
            </a:r>
            <a:endParaRPr lang="en-IL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C61C5-6BFC-9C19-7558-BA4B32EDB97C}"/>
              </a:ext>
            </a:extLst>
          </p:cNvPr>
          <p:cNvSpPr txBox="1"/>
          <p:nvPr/>
        </p:nvSpPr>
        <p:spPr>
          <a:xfrm>
            <a:off x="5533123" y="5304353"/>
            <a:ext cx="1331616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  <a:t>An investment by</a:t>
            </a:r>
            <a:b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  <a:t> The Israel Innovation Authority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21CF1-B203-C41C-8E6E-0249790559C3}"/>
              </a:ext>
            </a:extLst>
          </p:cNvPr>
          <p:cNvSpPr/>
          <p:nvPr/>
        </p:nvSpPr>
        <p:spPr>
          <a:xfrm>
            <a:off x="9064487" y="7653131"/>
            <a:ext cx="6142383" cy="21667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779971" rtl="1" eaLnBrk="1" latinLnBrk="0" hangingPunct="1"/>
            <a:r>
              <a:rPr lang="en-US" dirty="0">
                <a:solidFill>
                  <a:srgbClr val="C00000"/>
                </a:solidFill>
              </a:rPr>
              <a:t>Put The Logo Here</a:t>
            </a:r>
            <a:endParaRPr lang="en-IL" dirty="0">
              <a:solidFill>
                <a:srgbClr val="C00000"/>
              </a:solidFill>
            </a:endParaRP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29D9D80-8A75-D5F9-6659-486ED3C6D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926188"/>
            <a:ext cx="4146072" cy="12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8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D7B8-358F-D177-5243-4E1BED04CF2F}"/>
              </a:ext>
            </a:extLst>
          </p:cNvPr>
          <p:cNvSpPr txBox="1">
            <a:spLocks/>
          </p:cNvSpPr>
          <p:nvPr/>
        </p:nvSpPr>
        <p:spPr>
          <a:xfrm>
            <a:off x="5516059" y="3879377"/>
            <a:ext cx="13316163" cy="2095491"/>
          </a:xfrm>
          <a:prstGeom prst="rect">
            <a:avLst/>
          </a:prstGeom>
        </p:spPr>
        <p:txBody>
          <a:bodyPr anchor="t"/>
          <a:lstStyle>
            <a:lvl1pPr algn="l" defTabSz="12701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800"/>
              </a:lnSpc>
            </a:pPr>
            <a:r>
              <a:rPr lang="en-US" sz="9000" b="1" dirty="0">
                <a:latin typeface="Arial" panose="020B0604020202020204" pitchFamily="34" charset="0"/>
                <a:cs typeface="Arial" panose="020B0604020202020204" pitchFamily="34" charset="0"/>
              </a:rPr>
              <a:t>Proud to be awarded</a:t>
            </a:r>
            <a:endParaRPr lang="en-IL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C61C5-6BFC-9C19-7558-BA4B32EDB97C}"/>
              </a:ext>
            </a:extLst>
          </p:cNvPr>
          <p:cNvSpPr txBox="1"/>
          <p:nvPr/>
        </p:nvSpPr>
        <p:spPr>
          <a:xfrm>
            <a:off x="5533123" y="5304353"/>
            <a:ext cx="1331616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  <a:t>An investment by</a:t>
            </a:r>
            <a:b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  <a:t> The Israel Innovation Authority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B490-B2A7-5963-D64D-6AF9C069F531}"/>
              </a:ext>
            </a:extLst>
          </p:cNvPr>
          <p:cNvSpPr/>
          <p:nvPr/>
        </p:nvSpPr>
        <p:spPr>
          <a:xfrm>
            <a:off x="9064487" y="7653131"/>
            <a:ext cx="6142383" cy="21667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779971" rtl="1" eaLnBrk="1" latinLnBrk="0" hangingPunct="1"/>
            <a:r>
              <a:rPr lang="en-US" dirty="0">
                <a:solidFill>
                  <a:srgbClr val="C00000"/>
                </a:solidFill>
              </a:rPr>
              <a:t>Put The Logo Here</a:t>
            </a:r>
            <a:endParaRPr lang="en-IL" dirty="0">
              <a:solidFill>
                <a:srgbClr val="C00000"/>
              </a:solidFill>
            </a:endParaRPr>
          </a:p>
        </p:txBody>
      </p:sp>
      <p:pic>
        <p:nvPicPr>
          <p:cNvPr id="6" name="Picture 5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F1AA3399-F89C-14A9-44B5-AC3BE6638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926188"/>
            <a:ext cx="4146074" cy="12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668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Innovation Authority">
      <a:dk1>
        <a:sysClr val="windowText" lastClr="000000"/>
      </a:dk1>
      <a:lt1>
        <a:sysClr val="window" lastClr="FFFFFF"/>
      </a:lt1>
      <a:dk2>
        <a:srgbClr val="221D5E"/>
      </a:dk2>
      <a:lt2>
        <a:srgbClr val="F6F310"/>
      </a:lt2>
      <a:accent1>
        <a:srgbClr val="42A1E0"/>
      </a:accent1>
      <a:accent2>
        <a:srgbClr val="71A974"/>
      </a:accent2>
      <a:accent3>
        <a:srgbClr val="B60075"/>
      </a:accent3>
      <a:accent4>
        <a:srgbClr val="574388"/>
      </a:accent4>
      <a:accent5>
        <a:srgbClr val="D99623"/>
      </a:accent5>
      <a:accent6>
        <a:srgbClr val="74468E"/>
      </a:accent6>
      <a:hlink>
        <a:srgbClr val="221D5E"/>
      </a:hlink>
      <a:folHlink>
        <a:srgbClr val="B600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2" id="{3E49C583-AEEC-0144-A884-8387EB6C415E}" vid="{D2377394-57E3-4347-B497-1BB7497BDD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ערכת נושא Office</Template>
  <TotalTime>78</TotalTime>
  <Words>150</Words>
  <Application>Microsoft Macintosh PowerPoint</Application>
  <PresentationFormat>Custom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 2</vt:lpstr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Einat Silberstein</dc:creator>
  <cp:lastModifiedBy>Microsoft Office User</cp:lastModifiedBy>
  <cp:revision>7</cp:revision>
  <dcterms:created xsi:type="dcterms:W3CDTF">2023-12-14T12:44:26Z</dcterms:created>
  <dcterms:modified xsi:type="dcterms:W3CDTF">2023-12-17T14:58:26Z</dcterms:modified>
</cp:coreProperties>
</file>