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 showGuides="1">
      <p:cViewPr varScale="1">
        <p:scale>
          <a:sx n="71" d="100"/>
          <a:sy n="71" d="100"/>
        </p:scale>
        <p:origin x="2336" y="184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05D0-92A0-5847-9F1D-C622FDBC6FA9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0F9C-2EF2-BD43-B570-F3729C52713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94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0F9C-2EF2-BD43-B570-F3729C527135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562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23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61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848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613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61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363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389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92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981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207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4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EB71-58FA-384E-A763-93A986A5AAA2}" type="datetimeFigureOut">
              <a:rPr lang="en-IL" smtClean="0"/>
              <a:t>17/12/2023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F0B4-47C4-0A42-9BF0-BC22D9F51D2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77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quare with black border and colorful objects&#10;&#10;Description automatically generated with medium confidence">
            <a:extLst>
              <a:ext uri="{FF2B5EF4-FFF2-40B4-BE49-F238E27FC236}">
                <a16:creationId xmlns:a16="http://schemas.microsoft.com/office/drawing/2014/main" id="{995279FA-37F9-FE68-E5D9-1F73BDA0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74CD0-4BA2-9E57-BDAB-CB7224CAA46B}"/>
              </a:ext>
            </a:extLst>
          </p:cNvPr>
          <p:cNvSpPr txBox="1"/>
          <p:nvPr/>
        </p:nvSpPr>
        <p:spPr>
          <a:xfrm>
            <a:off x="1649337" y="4357765"/>
            <a:ext cx="7205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8A9531-CA9E-3959-CB2B-F00AD2DB5C4A}"/>
              </a:ext>
            </a:extLst>
          </p:cNvPr>
          <p:cNvSpPr txBox="1">
            <a:spLocks/>
          </p:cNvSpPr>
          <p:nvPr/>
        </p:nvSpPr>
        <p:spPr>
          <a:xfrm>
            <a:off x="3027009" y="2225830"/>
            <a:ext cx="4450556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  <a:tabLst>
                <a:tab pos="3556000" algn="r"/>
              </a:tabLst>
            </a:pPr>
            <a:r>
              <a:rPr lang="he-IL" sz="6600" b="1" dirty="0">
                <a:cs typeface="+mn-cs"/>
              </a:rPr>
              <a:t>גם אנחנו </a:t>
            </a:r>
            <a:br>
              <a:rPr lang="en-US" sz="6600" b="1" dirty="0">
                <a:cs typeface="+mn-cs"/>
              </a:rPr>
            </a:br>
            <a:r>
              <a:rPr lang="he-IL" sz="6600" b="1" dirty="0">
                <a:cs typeface="+mn-cs"/>
              </a:rPr>
              <a:t>זכינו</a:t>
            </a:r>
            <a:br>
              <a:rPr lang="he-IL" sz="6600" dirty="0">
                <a:cs typeface="+mn-cs"/>
              </a:rPr>
            </a:br>
            <a:endParaRPr lang="en-IL" sz="6600" dirty="0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3143-B717-BB03-72E7-7A9BA34F7B80}"/>
              </a:ext>
            </a:extLst>
          </p:cNvPr>
          <p:cNvSpPr/>
          <p:nvPr/>
        </p:nvSpPr>
        <p:spPr>
          <a:xfrm>
            <a:off x="3722168" y="6544417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2" name="Picture 1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42F8C97-705D-729D-63E8-63E88A9A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1205E-2B4E-0C9B-4F2F-C8C03E78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4" cy="107997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86FB23-7FEB-97A0-5C8C-D2583BB76B66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836E6-6ECB-4236-FC1A-B6EC1D6E68B4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6F335-F0E9-5C54-ECE2-31E123AC629B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8" name="Picture 7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619172F5-DD5C-3F68-798C-8A1E9874E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0107B-4E0D-1655-4483-5AD897F5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4" cy="10799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BC310-A58C-C9E2-8D74-FAD962BEF8B5}"/>
              </a:ext>
            </a:extLst>
          </p:cNvPr>
          <p:cNvSpPr txBox="1"/>
          <p:nvPr/>
        </p:nvSpPr>
        <p:spPr>
          <a:xfrm>
            <a:off x="1649337" y="4357765"/>
            <a:ext cx="7205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C82A54-D059-423E-28AA-F5658DB29457}"/>
              </a:ext>
            </a:extLst>
          </p:cNvPr>
          <p:cNvSpPr txBox="1">
            <a:spLocks/>
          </p:cNvSpPr>
          <p:nvPr/>
        </p:nvSpPr>
        <p:spPr>
          <a:xfrm>
            <a:off x="3027009" y="2225830"/>
            <a:ext cx="4450556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  <a:tabLst>
                <a:tab pos="3556000" algn="r"/>
              </a:tabLst>
            </a:pPr>
            <a:r>
              <a:rPr lang="he-IL" sz="6600" b="1" dirty="0">
                <a:cs typeface="+mn-cs"/>
              </a:rPr>
              <a:t>גם אנחנו </a:t>
            </a:r>
            <a:br>
              <a:rPr lang="en-US" sz="6600" b="1" dirty="0">
                <a:cs typeface="+mn-cs"/>
              </a:rPr>
            </a:br>
            <a:r>
              <a:rPr lang="he-IL" sz="6600" b="1" dirty="0">
                <a:cs typeface="+mn-cs"/>
              </a:rPr>
              <a:t>זכינו</a:t>
            </a:r>
            <a:br>
              <a:rPr lang="he-IL" sz="6600" dirty="0">
                <a:cs typeface="+mn-cs"/>
              </a:rPr>
            </a:br>
            <a:endParaRPr lang="en-IL" sz="6600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47B17-F670-78C5-098F-EBC53F35BB63}"/>
              </a:ext>
            </a:extLst>
          </p:cNvPr>
          <p:cNvSpPr/>
          <p:nvPr/>
        </p:nvSpPr>
        <p:spPr>
          <a:xfrm>
            <a:off x="3722168" y="6544417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633C49B2-DF64-7BDC-C44E-9646ED0B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88AC9-423C-1BF1-200D-2F1DEA442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" r="1577" b="511"/>
          <a:stretch/>
        </p:blipFill>
        <p:spPr>
          <a:xfrm>
            <a:off x="0" y="0"/>
            <a:ext cx="10799764" cy="1091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53EB3-0D07-E8B3-B57A-DC1A707A7FCE}"/>
              </a:ext>
            </a:extLst>
          </p:cNvPr>
          <p:cNvSpPr txBox="1"/>
          <p:nvPr/>
        </p:nvSpPr>
        <p:spPr>
          <a:xfrm>
            <a:off x="1649337" y="4357765"/>
            <a:ext cx="7205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3C0AED-DC29-FF2B-D791-879CE1024ED1}"/>
              </a:ext>
            </a:extLst>
          </p:cNvPr>
          <p:cNvSpPr txBox="1">
            <a:spLocks/>
          </p:cNvSpPr>
          <p:nvPr/>
        </p:nvSpPr>
        <p:spPr>
          <a:xfrm>
            <a:off x="3027009" y="2225830"/>
            <a:ext cx="4450556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  <a:tabLst>
                <a:tab pos="3556000" algn="r"/>
              </a:tabLst>
            </a:pPr>
            <a:r>
              <a:rPr lang="he-IL" sz="6600" b="1" dirty="0">
                <a:cs typeface="+mn-cs"/>
              </a:rPr>
              <a:t>גם אנחנו </a:t>
            </a:r>
            <a:br>
              <a:rPr lang="en-US" sz="6600" b="1" dirty="0">
                <a:cs typeface="+mn-cs"/>
              </a:rPr>
            </a:br>
            <a:r>
              <a:rPr lang="he-IL" sz="6600" b="1" dirty="0">
                <a:cs typeface="+mn-cs"/>
              </a:rPr>
              <a:t>זכינו</a:t>
            </a:r>
            <a:br>
              <a:rPr lang="he-IL" sz="6600" dirty="0">
                <a:cs typeface="+mn-cs"/>
              </a:rPr>
            </a:br>
            <a:endParaRPr lang="en-IL" sz="6600" dirty="0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6202A-C2FD-9F93-ADBC-CCB50298DEE6}"/>
              </a:ext>
            </a:extLst>
          </p:cNvPr>
          <p:cNvSpPr/>
          <p:nvPr/>
        </p:nvSpPr>
        <p:spPr>
          <a:xfrm>
            <a:off x="3722168" y="6544417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DDF67402-E4FC-2A76-8964-76232DBFF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4B8D1-60B3-D794-8A36-EE8C7F25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370-2B71-D9BF-427B-835FF0A814F1}"/>
              </a:ext>
            </a:extLst>
          </p:cNvPr>
          <p:cNvSpPr txBox="1"/>
          <p:nvPr/>
        </p:nvSpPr>
        <p:spPr>
          <a:xfrm>
            <a:off x="1649337" y="4357765"/>
            <a:ext cx="7205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בהשקעה של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רשות החדשנות</a:t>
            </a:r>
            <a:endParaRPr lang="en-I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13A25C-434D-B8AC-EBB1-82E882165A1E}"/>
              </a:ext>
            </a:extLst>
          </p:cNvPr>
          <p:cNvSpPr txBox="1">
            <a:spLocks/>
          </p:cNvSpPr>
          <p:nvPr/>
        </p:nvSpPr>
        <p:spPr>
          <a:xfrm>
            <a:off x="3027009" y="2225830"/>
            <a:ext cx="4450556" cy="2630954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000"/>
              </a:lnSpc>
              <a:tabLst>
                <a:tab pos="3556000" algn="r"/>
              </a:tabLst>
            </a:pPr>
            <a:r>
              <a:rPr lang="he-IL" sz="6600" b="1" dirty="0">
                <a:cs typeface="+mn-cs"/>
              </a:rPr>
              <a:t>גם אנחנו </a:t>
            </a:r>
            <a:br>
              <a:rPr lang="en-US" sz="6600" b="1" dirty="0">
                <a:cs typeface="+mn-cs"/>
              </a:rPr>
            </a:br>
            <a:r>
              <a:rPr lang="he-IL" sz="6600" b="1" dirty="0">
                <a:cs typeface="+mn-cs"/>
              </a:rPr>
              <a:t>זכינו</a:t>
            </a:r>
            <a:br>
              <a:rPr lang="he-IL" sz="6600" dirty="0">
                <a:cs typeface="+mn-cs"/>
              </a:rPr>
            </a:br>
            <a:endParaRPr lang="en-IL" sz="6600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7FC42-F01E-7407-6925-30DD81861332}"/>
              </a:ext>
            </a:extLst>
          </p:cNvPr>
          <p:cNvSpPr/>
          <p:nvPr/>
        </p:nvSpPr>
        <p:spPr>
          <a:xfrm>
            <a:off x="3722168" y="6544417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E7208E8A-5C58-E2C9-FBCD-710C94C4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2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F2B0D-3202-A75B-5969-E77B534B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A11A6B-997E-6264-5C7A-D9EE727C53F1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FF1E3-5B25-4177-D1CD-BE0C98558A95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52196-A68D-1026-6BFB-2D64C1B325D8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2" name="Picture 1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4E6585C-0B83-EEFE-0DAC-B7BB46D6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29C77-4CA7-0C8C-A84E-95452A7B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D10FEA-77E5-5FCE-74ED-6D51E1810736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8A863-0B95-0651-8475-BD4A5A8131F2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F98A2-5EAF-4D6A-A55E-B1D89313A5BC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3" name="Picture 2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2B2193B5-2A76-D980-3844-236A1E92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1B362-A3C7-2933-2FE9-194745D4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5E3409-FEAE-147A-8AE1-19001E0E6599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D22C8-929C-37CB-374D-97DBC0212345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1E48B-43CB-E0BD-D068-A34F537F34D0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63E71239-9A81-4741-6D87-BD1039F7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86504-1FC1-4BF6-E0EE-F6F182A14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"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77A6A-BF5A-7B20-D4FA-F9DA805C54A3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0580E-138B-F710-583E-B8F1D6521046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AA27E-15A7-96C2-BC8C-F74726828822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989C5748-E6BE-A467-82D4-88E5B3FE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3EB4C-1637-81DB-0414-30720FE6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A265F5-5FE9-ED2E-6484-60D37C0FD7AA}"/>
              </a:ext>
            </a:extLst>
          </p:cNvPr>
          <p:cNvSpPr txBox="1">
            <a:spLocks/>
          </p:cNvSpPr>
          <p:nvPr/>
        </p:nvSpPr>
        <p:spPr>
          <a:xfrm>
            <a:off x="2910093" y="2281432"/>
            <a:ext cx="4979575" cy="2095491"/>
          </a:xfrm>
          <a:prstGeom prst="rect">
            <a:avLst/>
          </a:prstGeom>
        </p:spPr>
        <p:txBody>
          <a:bodyPr anchor="t"/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Proud to be</a:t>
            </a:r>
            <a:endParaRPr lang="he-I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awarded</a:t>
            </a:r>
            <a:endParaRPr lang="en-I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966FD-E97E-F1A7-BDFA-0FAD7F6313ED}"/>
              </a:ext>
            </a:extLst>
          </p:cNvPr>
          <p:cNvSpPr txBox="1"/>
          <p:nvPr/>
        </p:nvSpPr>
        <p:spPr>
          <a:xfrm>
            <a:off x="2328689" y="4306147"/>
            <a:ext cx="6142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investment by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Israel Innovation Authority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CBC92-AD9C-9318-4215-E4D17CA733D5}"/>
              </a:ext>
            </a:extLst>
          </p:cNvPr>
          <p:cNvSpPr/>
          <p:nvPr/>
        </p:nvSpPr>
        <p:spPr>
          <a:xfrm>
            <a:off x="3722168" y="6476684"/>
            <a:ext cx="3355426" cy="15320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779971" rtl="1" eaLnBrk="1" latinLnBrk="0" hangingPunct="1"/>
            <a:r>
              <a:rPr lang="en-US" sz="2800" dirty="0">
                <a:solidFill>
                  <a:srgbClr val="C00000"/>
                </a:solidFill>
              </a:rPr>
              <a:t>Put The Logo Here</a:t>
            </a:r>
            <a:endParaRPr lang="en-IL" sz="2800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810D616-2E86-47B4-5BA0-0036E57D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12854"/>
            <a:ext cx="3595639" cy="1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165</Words>
  <Application>Microsoft Macintosh PowerPoint</Application>
  <PresentationFormat>Custom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2023-12-17T06:56:44Z</dcterms:created>
  <dcterms:modified xsi:type="dcterms:W3CDTF">2023-12-17T14:56:56Z</dcterms:modified>
</cp:coreProperties>
</file>